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D_5910B30D.xml" ContentType="application/vnd.ms-powerpoint.comment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comments/modernComment_121_35816627.xml" ContentType="application/vnd.ms-powerpoint.comments+xml"/>
  <Override PartName="/ppt/notesSlides/notesSlide5.xml" ContentType="application/vnd.openxmlformats-officedocument.presentationml.notesSlide+xml"/>
  <Override PartName="/ppt/comments/modernComment_11F_99BB3753.xml" ContentType="application/vnd.ms-powerpoint.comments+xml"/>
  <Override PartName="/ppt/notesSlides/notesSlide6.xml" ContentType="application/vnd.openxmlformats-officedocument.presentationml.notesSlide+xml"/>
  <Override PartName="/ppt/comments/modernComment_124_7678F807.xml" ContentType="application/vnd.ms-powerpoint.comments+xml"/>
  <Override PartName="/ppt/notesSlides/notesSlide7.xml" ContentType="application/vnd.openxmlformats-officedocument.presentationml.notesSlide+xml"/>
  <Override PartName="/ppt/comments/modernComment_122_DC5F66EF.xml" ContentType="application/vnd.ms-powerpoint.comment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1"/>
  </p:notesMasterIdLst>
  <p:sldIdLst>
    <p:sldId id="282" r:id="rId3"/>
    <p:sldId id="285" r:id="rId4"/>
    <p:sldId id="286" r:id="rId5"/>
    <p:sldId id="289" r:id="rId6"/>
    <p:sldId id="287" r:id="rId7"/>
    <p:sldId id="292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67720-B6D1-CD8D-BB8A-B7B9C6C993F5}" name="Eli Elster" initials="EE" userId="9HIMOkUir4mLjMBMctqgAdC7W1iS3EhXC3ktHCTdOwI=" providerId="None"/>
  <p188:author id="{15E2744A-27DA-D206-09DA-848EE2B68360}" name="Sarah Brown" initials="SB" userId="kyyfvgM3DA51Ay9/+azIsHfGVPzdIR0zuiVwfPnUZHU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36524-82AD-45A9-B5C5-AA49ADDB42BE}" v="8" dt="2023-01-26T15:53:45.741"/>
    <p1510:client id="{0E5F93A3-CB36-D6AD-5671-C6634243C529}" v="11" dt="2023-01-22T21:52:04.925"/>
    <p1510:client id="{1F73477B-5278-491A-9A68-E5087A2E585F}" v="47" dt="2023-02-03T13:59:22.224"/>
    <p1510:client id="{28E2B33C-741E-35D9-31DF-73BEAA54C570}" v="604" dt="2023-01-20T16:33:58.996"/>
    <p1510:client id="{536A8AD4-851C-4AFF-B540-58ED80C9B000}" v="206" dt="2023-01-27T16:42:54.336"/>
    <p1510:client id="{688E7CC1-4955-4CF6-8043-EEFD3DE7299D}" v="152" dt="2023-01-27T16:04:59.973"/>
    <p1510:client id="{6A3E17E1-F02B-4355-828F-4075D8C31FDB}" v="7" dt="2023-02-27T18:22:16.619"/>
    <p1510:client id="{973C953E-1D1B-404A-90F3-938769E02793}" v="15" dt="2023-02-17T21:06:17.657"/>
    <p1510:client id="{CAB11BC7-DE7F-44EA-96B3-07E02A1E0F0C}" v="12" dt="2023-02-21T18:56:22.557"/>
    <p1510:client id="{EC923FBF-6A79-4CF1-ABF3-0EFC3329BA20}" v="30" dt="2023-02-03T14:27:33.697"/>
    <p1510:client id="{F5520D14-41C4-4696-9020-634CA69FC5AF}" v="136" dt="2023-01-25T19:26:34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7"/>
    <p:restoredTop sz="96208"/>
  </p:normalViewPr>
  <p:slideViewPr>
    <p:cSldViewPr snapToGrid="0">
      <p:cViewPr>
        <p:scale>
          <a:sx n="63" d="100"/>
          <a:sy n="63" d="100"/>
        </p:scale>
        <p:origin x="1480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rown" userId="kyyfvgM3DA51Ay9/+azIsHfGVPzdIR0zuiVwfPnUZHU=" providerId="None" clId="Web-{688E7CC1-4955-4CF6-8043-EEFD3DE7299D}"/>
    <pc:docChg chg="modSld">
      <pc:chgData name="Sarah Brown" userId="kyyfvgM3DA51Ay9/+azIsHfGVPzdIR0zuiVwfPnUZHU=" providerId="None" clId="Web-{688E7CC1-4955-4CF6-8043-EEFD3DE7299D}" dt="2023-01-27T16:00:02.087" v="19" actId="20577"/>
      <pc:docMkLst>
        <pc:docMk/>
      </pc:docMkLst>
      <pc:sldChg chg="modSp">
        <pc:chgData name="Sarah Brown" userId="kyyfvgM3DA51Ay9/+azIsHfGVPzdIR0zuiVwfPnUZHU=" providerId="None" clId="Web-{688E7CC1-4955-4CF6-8043-EEFD3DE7299D}" dt="2023-01-27T15:26:44.122" v="3" actId="1076"/>
        <pc:sldMkLst>
          <pc:docMk/>
          <pc:sldMk cId="3826651222" sldId="282"/>
        </pc:sldMkLst>
        <pc:picChg chg="mod">
          <ac:chgData name="Sarah Brown" userId="kyyfvgM3DA51Ay9/+azIsHfGVPzdIR0zuiVwfPnUZHU=" providerId="None" clId="Web-{688E7CC1-4955-4CF6-8043-EEFD3DE7299D}" dt="2023-01-27T15:26:44.107" v="2" actId="1076"/>
          <ac:picMkLst>
            <pc:docMk/>
            <pc:sldMk cId="3826651222" sldId="282"/>
            <ac:picMk id="7" creationId="{822E4872-CA26-BE5B-7DCE-62A84B9BAB92}"/>
          </ac:picMkLst>
        </pc:picChg>
        <pc:picChg chg="mod">
          <ac:chgData name="Sarah Brown" userId="kyyfvgM3DA51Ay9/+azIsHfGVPzdIR0zuiVwfPnUZHU=" providerId="None" clId="Web-{688E7CC1-4955-4CF6-8043-EEFD3DE7299D}" dt="2023-01-27T15:26:44.122" v="3" actId="1076"/>
          <ac:picMkLst>
            <pc:docMk/>
            <pc:sldMk cId="3826651222" sldId="282"/>
            <ac:picMk id="8" creationId="{EFADC63E-024C-EDB9-A62B-B1EE7A108518}"/>
          </ac:picMkLst>
        </pc:picChg>
      </pc:sldChg>
      <pc:sldChg chg="addSp modSp modCm">
        <pc:chgData name="Sarah Brown" userId="kyyfvgM3DA51Ay9/+azIsHfGVPzdIR0zuiVwfPnUZHU=" providerId="None" clId="Web-{688E7CC1-4955-4CF6-8043-EEFD3DE7299D}" dt="2023-01-27T16:00:02.087" v="19" actId="20577"/>
        <pc:sldMkLst>
          <pc:docMk/>
          <pc:sldMk cId="1494266637" sldId="285"/>
        </pc:sldMkLst>
        <pc:spChg chg="add mod">
          <ac:chgData name="Sarah Brown" userId="kyyfvgM3DA51Ay9/+azIsHfGVPzdIR0zuiVwfPnUZHU=" providerId="None" clId="Web-{688E7CC1-4955-4CF6-8043-EEFD3DE7299D}" dt="2023-01-27T16:00:02.087" v="19" actId="20577"/>
          <ac:spMkLst>
            <pc:docMk/>
            <pc:sldMk cId="1494266637" sldId="285"/>
            <ac:spMk id="2" creationId="{0BEA5851-447A-1663-44CF-00D7F2302DCF}"/>
          </ac:spMkLst>
        </pc:spChg>
        <pc:spChg chg="mod">
          <ac:chgData name="Sarah Brown" userId="kyyfvgM3DA51Ay9/+azIsHfGVPzdIR0zuiVwfPnUZHU=" providerId="None" clId="Web-{688E7CC1-4955-4CF6-8043-EEFD3DE7299D}" dt="2023-01-27T15:27:41.155" v="14" actId="1076"/>
          <ac:spMkLst>
            <pc:docMk/>
            <pc:sldMk cId="1494266637" sldId="285"/>
            <ac:spMk id="3" creationId="{4A9DC53A-094A-79AF-1002-97B9CC63C6DA}"/>
          </ac:spMkLst>
        </pc:spChg>
        <pc:picChg chg="mod">
          <ac:chgData name="Sarah Brown" userId="kyyfvgM3DA51Ay9/+azIsHfGVPzdIR0zuiVwfPnUZHU=" providerId="None" clId="Web-{688E7CC1-4955-4CF6-8043-EEFD3DE7299D}" dt="2023-01-27T15:27:58.780" v="15" actId="1076"/>
          <ac:picMkLst>
            <pc:docMk/>
            <pc:sldMk cId="1494266637" sldId="285"/>
            <ac:picMk id="5" creationId="{60DF8346-3D7B-33D1-DA34-E6409624928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Brown" userId="kyyfvgM3DA51Ay9/+azIsHfGVPzdIR0zuiVwfPnUZHU=" providerId="None" clId="Web-{688E7CC1-4955-4CF6-8043-EEFD3DE7299D}" dt="2023-01-27T15:27:02.248" v="4" actId="20577"/>
              <pc2:cmMkLst xmlns:pc2="http://schemas.microsoft.com/office/powerpoint/2019/9/main/command">
                <pc:docMk/>
                <pc:sldMk cId="1494266637" sldId="285"/>
                <pc2:cmMk id="{A2980023-228E-4152-82ED-B02066E12FCE}"/>
              </pc2:cmMkLst>
            </pc226:cmChg>
          </p:ext>
        </pc:extLst>
      </pc:sldChg>
    </pc:docChg>
  </pc:docChgLst>
  <pc:docChgLst>
    <pc:chgData name="Sarah Brown" userId="kyyfvgM3DA51Ay9/+azIsHfGVPzdIR0zuiVwfPnUZHU=" providerId="None" clId="Web-{973C953E-1D1B-404A-90F3-938769E02793}"/>
    <pc:docChg chg="modSld">
      <pc:chgData name="Sarah Brown" userId="kyyfvgM3DA51Ay9/+azIsHfGVPzdIR0zuiVwfPnUZHU=" providerId="None" clId="Web-{973C953E-1D1B-404A-90F3-938769E02793}" dt="2023-02-17T21:06:14.985" v="38"/>
      <pc:docMkLst>
        <pc:docMk/>
      </pc:docMkLst>
      <pc:sldChg chg="modNotes">
        <pc:chgData name="Sarah Brown" userId="kyyfvgM3DA51Ay9/+azIsHfGVPzdIR0zuiVwfPnUZHU=" providerId="None" clId="Web-{973C953E-1D1B-404A-90F3-938769E02793}" dt="2023-02-17T21:01:31.101" v="5"/>
        <pc:sldMkLst>
          <pc:docMk/>
          <pc:sldMk cId="3826651222" sldId="282"/>
        </pc:sldMkLst>
      </pc:sldChg>
      <pc:sldChg chg="modSp delCm modNotes">
        <pc:chgData name="Sarah Brown" userId="kyyfvgM3DA51Ay9/+azIsHfGVPzdIR0zuiVwfPnUZHU=" providerId="None" clId="Web-{973C953E-1D1B-404A-90F3-938769E02793}" dt="2023-02-17T21:02:56.072" v="10"/>
        <pc:sldMkLst>
          <pc:docMk/>
          <pc:sldMk cId="1494266637" sldId="285"/>
        </pc:sldMkLst>
        <pc:spChg chg="mod">
          <ac:chgData name="Sarah Brown" userId="kyyfvgM3DA51Ay9/+azIsHfGVPzdIR0zuiVwfPnUZHU=" providerId="None" clId="Web-{973C953E-1D1B-404A-90F3-938769E02793}" dt="2023-02-17T21:01:40.492" v="7" actId="1076"/>
          <ac:spMkLst>
            <pc:docMk/>
            <pc:sldMk cId="1494266637" sldId="285"/>
            <ac:spMk id="3" creationId="{4A9DC53A-094A-79AF-1002-97B9CC63C6D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h Brown" userId="kyyfvgM3DA51Ay9/+azIsHfGVPzdIR0zuiVwfPnUZHU=" providerId="None" clId="Web-{973C953E-1D1B-404A-90F3-938769E02793}" dt="2023-02-17T21:02:33.306" v="9"/>
              <pc2:cmMkLst xmlns:pc2="http://schemas.microsoft.com/office/powerpoint/2019/9/main/command">
                <pc:docMk/>
                <pc:sldMk cId="1494266637" sldId="285"/>
                <pc2:cmMk id="{A2980023-228E-4152-82ED-B02066E12FCE}"/>
              </pc2:cmMkLst>
            </pc226:cmChg>
          </p:ext>
        </pc:extLst>
      </pc:sldChg>
      <pc:sldChg chg="modNotes">
        <pc:chgData name="Sarah Brown" userId="kyyfvgM3DA51Ay9/+azIsHfGVPzdIR0zuiVwfPnUZHU=" providerId="None" clId="Web-{973C953E-1D1B-404A-90F3-938769E02793}" dt="2023-02-17T21:02:58.885" v="13"/>
        <pc:sldMkLst>
          <pc:docMk/>
          <pc:sldMk cId="919894784" sldId="286"/>
        </pc:sldMkLst>
      </pc:sldChg>
      <pc:sldChg chg="modNotes">
        <pc:chgData name="Sarah Brown" userId="kyyfvgM3DA51Ay9/+azIsHfGVPzdIR0zuiVwfPnUZHU=" providerId="None" clId="Web-{973C953E-1D1B-404A-90F3-938769E02793}" dt="2023-02-17T21:05:36.843" v="24"/>
        <pc:sldMkLst>
          <pc:docMk/>
          <pc:sldMk cId="2579183443" sldId="287"/>
        </pc:sldMkLst>
      </pc:sldChg>
      <pc:sldChg chg="modSp modCm modNotes">
        <pc:chgData name="Sarah Brown" userId="kyyfvgM3DA51Ay9/+azIsHfGVPzdIR0zuiVwfPnUZHU=" providerId="None" clId="Web-{973C953E-1D1B-404A-90F3-938769E02793}" dt="2023-02-17T21:05:46.125" v="25"/>
        <pc:sldMkLst>
          <pc:docMk/>
          <pc:sldMk cId="897672743" sldId="289"/>
        </pc:sldMkLst>
        <pc:spChg chg="mod">
          <ac:chgData name="Sarah Brown" userId="kyyfvgM3DA51Ay9/+azIsHfGVPzdIR0zuiVwfPnUZHU=" providerId="None" clId="Web-{973C953E-1D1B-404A-90F3-938769E02793}" dt="2023-02-17T21:03:34.620" v="19" actId="20577"/>
          <ac:spMkLst>
            <pc:docMk/>
            <pc:sldMk cId="897672743" sldId="289"/>
            <ac:spMk id="11" creationId="{DFA1B083-7518-4D6C-62E9-34D9B5F5AE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h Brown" userId="kyyfvgM3DA51Ay9/+azIsHfGVPzdIR0zuiVwfPnUZHU=" providerId="None" clId="Web-{973C953E-1D1B-404A-90F3-938769E02793}" dt="2023-02-17T21:05:46.125" v="25"/>
              <pc2:cmMkLst xmlns:pc2="http://schemas.microsoft.com/office/powerpoint/2019/9/main/command">
                <pc:docMk/>
                <pc:sldMk cId="897672743" sldId="289"/>
                <pc2:cmMk id="{F04287BC-3146-4932-AFE9-792D0B7222EC}"/>
              </pc2:cmMkLst>
              <pc226:cmRplyChg chg="add">
                <pc226:chgData name="Sarah Brown" userId="kyyfvgM3DA51Ay9/+azIsHfGVPzdIR0zuiVwfPnUZHU=" providerId="None" clId="Web-{973C953E-1D1B-404A-90F3-938769E02793}" dt="2023-02-17T21:05:46.125" v="25"/>
                <pc2:cmRplyMkLst xmlns:pc2="http://schemas.microsoft.com/office/powerpoint/2019/9/main/command">
                  <pc:docMk/>
                  <pc:sldMk cId="897672743" sldId="289"/>
                  <pc2:cmMk id="{F04287BC-3146-4932-AFE9-792D0B7222EC}"/>
                  <pc2:cmRplyMk id="{82AD6B5A-6F57-4DE5-B863-27E8E02D8048}"/>
                </pc2:cmRplyMkLst>
              </pc226:cmRplyChg>
            </pc226:cmChg>
          </p:ext>
        </pc:extLst>
      </pc:sldChg>
      <pc:sldChg chg="delCm modNotes">
        <pc:chgData name="Sarah Brown" userId="kyyfvgM3DA51Ay9/+azIsHfGVPzdIR0zuiVwfPnUZHU=" providerId="None" clId="Web-{973C953E-1D1B-404A-90F3-938769E02793}" dt="2023-02-17T21:06:06.125" v="32"/>
        <pc:sldMkLst>
          <pc:docMk/>
          <pc:sldMk cId="3697239791" sldId="2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h Brown" userId="kyyfvgM3DA51Ay9/+azIsHfGVPzdIR0zuiVwfPnUZHU=" providerId="None" clId="Web-{973C953E-1D1B-404A-90F3-938769E02793}" dt="2023-02-17T21:05:57.313" v="26"/>
              <pc2:cmMkLst xmlns:pc2="http://schemas.microsoft.com/office/powerpoint/2019/9/main/command">
                <pc:docMk/>
                <pc:sldMk cId="3697239791" sldId="290"/>
                <pc2:cmMk id="{782A688E-0BE1-47AC-B8B1-A41C9CF074D2}"/>
              </pc2:cmMkLst>
            </pc226:cmChg>
          </p:ext>
        </pc:extLst>
      </pc:sldChg>
      <pc:sldChg chg="modNotes">
        <pc:chgData name="Sarah Brown" userId="kyyfvgM3DA51Ay9/+azIsHfGVPzdIR0zuiVwfPnUZHU=" providerId="None" clId="Web-{973C953E-1D1B-404A-90F3-938769E02793}" dt="2023-02-17T21:06:09.172" v="35"/>
        <pc:sldMkLst>
          <pc:docMk/>
          <pc:sldMk cId="1536783101" sldId="291"/>
        </pc:sldMkLst>
      </pc:sldChg>
      <pc:sldChg chg="modNotes">
        <pc:chgData name="Sarah Brown" userId="kyyfvgM3DA51Ay9/+azIsHfGVPzdIR0zuiVwfPnUZHU=" providerId="None" clId="Web-{973C953E-1D1B-404A-90F3-938769E02793}" dt="2023-02-17T21:06:14.985" v="38"/>
        <pc:sldMkLst>
          <pc:docMk/>
          <pc:sldMk cId="1987639303" sldId="292"/>
        </pc:sldMkLst>
      </pc:sldChg>
    </pc:docChg>
  </pc:docChgLst>
  <pc:docChgLst>
    <pc:chgData name="Sarah Brown" userId="kyyfvgM3DA51Ay9/+azIsHfGVPzdIR0zuiVwfPnUZHU=" providerId="None" clId="Web-{1F73477B-5278-491A-9A68-E5087A2E585F}"/>
    <pc:docChg chg="addSld modSld sldOrd">
      <pc:chgData name="Sarah Brown" userId="kyyfvgM3DA51Ay9/+azIsHfGVPzdIR0zuiVwfPnUZHU=" providerId="None" clId="Web-{1F73477B-5278-491A-9A68-E5087A2E585F}" dt="2023-02-03T13:59:20.880" v="46" actId="20577"/>
      <pc:docMkLst>
        <pc:docMk/>
      </pc:docMkLst>
      <pc:sldChg chg="addSp delSp modSp modNotes">
        <pc:chgData name="Sarah Brown" userId="kyyfvgM3DA51Ay9/+azIsHfGVPzdIR0zuiVwfPnUZHU=" providerId="None" clId="Web-{1F73477B-5278-491A-9A68-E5087A2E585F}" dt="2023-02-03T13:56:59.933" v="7"/>
        <pc:sldMkLst>
          <pc:docMk/>
          <pc:sldMk cId="2579183443" sldId="287"/>
        </pc:sldMkLst>
        <pc:spChg chg="add del mod">
          <ac:chgData name="Sarah Brown" userId="kyyfvgM3DA51Ay9/+azIsHfGVPzdIR0zuiVwfPnUZHU=" providerId="None" clId="Web-{1F73477B-5278-491A-9A68-E5087A2E585F}" dt="2023-02-03T13:56:59.933" v="7"/>
          <ac:spMkLst>
            <pc:docMk/>
            <pc:sldMk cId="2579183443" sldId="287"/>
            <ac:spMk id="3" creationId="{E208C208-25BD-22F6-CE36-0494A7948BB4}"/>
          </ac:spMkLst>
        </pc:spChg>
      </pc:sldChg>
      <pc:sldChg chg="modSp modCm modNotes">
        <pc:chgData name="Sarah Brown" userId="kyyfvgM3DA51Ay9/+azIsHfGVPzdIR0zuiVwfPnUZHU=" providerId="None" clId="Web-{1F73477B-5278-491A-9A68-E5087A2E585F}" dt="2023-02-03T13:59:20.880" v="46" actId="20577"/>
        <pc:sldMkLst>
          <pc:docMk/>
          <pc:sldMk cId="3697239791" sldId="290"/>
        </pc:sldMkLst>
        <pc:spChg chg="mod">
          <ac:chgData name="Sarah Brown" userId="kyyfvgM3DA51Ay9/+azIsHfGVPzdIR0zuiVwfPnUZHU=" providerId="None" clId="Web-{1F73477B-5278-491A-9A68-E5087A2E585F}" dt="2023-02-03T13:59:20.880" v="46" actId="20577"/>
          <ac:spMkLst>
            <pc:docMk/>
            <pc:sldMk cId="3697239791" sldId="290"/>
            <ac:spMk id="7" creationId="{E6D8333D-2B05-2C15-EECC-6F2B32E0AE84}"/>
          </ac:spMkLst>
        </pc:spChg>
        <pc:picChg chg="mod">
          <ac:chgData name="Sarah Brown" userId="kyyfvgM3DA51Ay9/+azIsHfGVPzdIR0zuiVwfPnUZHU=" providerId="None" clId="Web-{1F73477B-5278-491A-9A68-E5087A2E585F}" dt="2023-02-03T13:59:18.239" v="44" actId="1076"/>
          <ac:picMkLst>
            <pc:docMk/>
            <pc:sldMk cId="3697239791" sldId="290"/>
            <ac:picMk id="14" creationId="{943D4CE2-FC4B-C77D-9407-8561B565136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Brown" userId="kyyfvgM3DA51Ay9/+azIsHfGVPzdIR0zuiVwfPnUZHU=" providerId="None" clId="Web-{1F73477B-5278-491A-9A68-E5087A2E585F}" dt="2023-02-03T13:59:20.880" v="45" actId="20577"/>
              <pc2:cmMkLst xmlns:pc2="http://schemas.microsoft.com/office/powerpoint/2019/9/main/command">
                <pc:docMk/>
                <pc:sldMk cId="3697239791" sldId="290"/>
                <pc2:cmMk id="{782A688E-0BE1-47AC-B8B1-A41C9CF074D2}"/>
              </pc2:cmMkLst>
            </pc226:cmChg>
          </p:ext>
        </pc:extLst>
      </pc:sldChg>
      <pc:sldChg chg="modNotes">
        <pc:chgData name="Sarah Brown" userId="kyyfvgM3DA51Ay9/+azIsHfGVPzdIR0zuiVwfPnUZHU=" providerId="None" clId="Web-{1F73477B-5278-491A-9A68-E5087A2E585F}" dt="2023-02-03T13:57:13.387" v="11"/>
        <pc:sldMkLst>
          <pc:docMk/>
          <pc:sldMk cId="1536783101" sldId="291"/>
        </pc:sldMkLst>
      </pc:sldChg>
      <pc:sldChg chg="addSp delSp modSp add ord replId">
        <pc:chgData name="Sarah Brown" userId="kyyfvgM3DA51Ay9/+azIsHfGVPzdIR0zuiVwfPnUZHU=" providerId="None" clId="Web-{1F73477B-5278-491A-9A68-E5087A2E585F}" dt="2023-02-03T13:57:50.624" v="21" actId="1076"/>
        <pc:sldMkLst>
          <pc:docMk/>
          <pc:sldMk cId="1987639303" sldId="292"/>
        </pc:sldMkLst>
        <pc:spChg chg="mod">
          <ac:chgData name="Sarah Brown" userId="kyyfvgM3DA51Ay9/+azIsHfGVPzdIR0zuiVwfPnUZHU=" providerId="None" clId="Web-{1F73477B-5278-491A-9A68-E5087A2E585F}" dt="2023-02-03T13:57:18.778" v="13" actId="20577"/>
          <ac:spMkLst>
            <pc:docMk/>
            <pc:sldMk cId="1987639303" sldId="292"/>
            <ac:spMk id="4" creationId="{F3537E93-1D74-7F3B-6082-33C5A91D130F}"/>
          </ac:spMkLst>
        </pc:spChg>
        <pc:spChg chg="del">
          <ac:chgData name="Sarah Brown" userId="kyyfvgM3DA51Ay9/+azIsHfGVPzdIR0zuiVwfPnUZHU=" providerId="None" clId="Web-{1F73477B-5278-491A-9A68-E5087A2E585F}" dt="2023-02-03T13:57:46.390" v="19"/>
          <ac:spMkLst>
            <pc:docMk/>
            <pc:sldMk cId="1987639303" sldId="292"/>
            <ac:spMk id="31" creationId="{63EDA106-3E9B-F940-0B38-160FA1EF18D8}"/>
          </ac:spMkLst>
        </pc:spChg>
        <pc:picChg chg="add mod">
          <ac:chgData name="Sarah Brown" userId="kyyfvgM3DA51Ay9/+azIsHfGVPzdIR0zuiVwfPnUZHU=" providerId="None" clId="Web-{1F73477B-5278-491A-9A68-E5087A2E585F}" dt="2023-02-03T13:57:50.624" v="21" actId="1076"/>
          <ac:picMkLst>
            <pc:docMk/>
            <pc:sldMk cId="1987639303" sldId="292"/>
            <ac:picMk id="3" creationId="{EE923E79-DA9B-9674-6CE7-CD3F87EF2A42}"/>
          </ac:picMkLst>
        </pc:picChg>
        <pc:picChg chg="del">
          <ac:chgData name="Sarah Brown" userId="kyyfvgM3DA51Ay9/+azIsHfGVPzdIR0zuiVwfPnUZHU=" providerId="None" clId="Web-{1F73477B-5278-491A-9A68-E5087A2E585F}" dt="2023-02-03T13:57:19.528" v="14"/>
          <ac:picMkLst>
            <pc:docMk/>
            <pc:sldMk cId="1987639303" sldId="292"/>
            <ac:picMk id="27" creationId="{BD5A681F-6D0B-9BE2-76EE-A01C274FE68B}"/>
          </ac:picMkLst>
        </pc:picChg>
      </pc:sldChg>
    </pc:docChg>
  </pc:docChgLst>
  <pc:docChgLst>
    <pc:chgData name="Eli Elster" userId="9HIMOkUir4mLjMBMctqgAdC7W1iS3EhXC3ktHCTdOwI=" providerId="None" clId="Web-{CAB11BC7-DE7F-44EA-96B3-07E02A1E0F0C}"/>
    <pc:docChg chg="modSld">
      <pc:chgData name="Eli Elster" userId="9HIMOkUir4mLjMBMctqgAdC7W1iS3EhXC3ktHCTdOwI=" providerId="None" clId="Web-{CAB11BC7-DE7F-44EA-96B3-07E02A1E0F0C}" dt="2023-02-21T18:56:20.572" v="8" actId="20577"/>
      <pc:docMkLst>
        <pc:docMk/>
      </pc:docMkLst>
      <pc:sldChg chg="modSp delCm">
        <pc:chgData name="Eli Elster" userId="9HIMOkUir4mLjMBMctqgAdC7W1iS3EhXC3ktHCTdOwI=" providerId="None" clId="Web-{CAB11BC7-DE7F-44EA-96B3-07E02A1E0F0C}" dt="2023-02-21T18:56:20.572" v="8" actId="20577"/>
        <pc:sldMkLst>
          <pc:docMk/>
          <pc:sldMk cId="897672743" sldId="289"/>
        </pc:sldMkLst>
        <pc:spChg chg="mod">
          <ac:chgData name="Eli Elster" userId="9HIMOkUir4mLjMBMctqgAdC7W1iS3EhXC3ktHCTdOwI=" providerId="None" clId="Web-{CAB11BC7-DE7F-44EA-96B3-07E02A1E0F0C}" dt="2023-02-21T18:56:20.572" v="8" actId="20577"/>
          <ac:spMkLst>
            <pc:docMk/>
            <pc:sldMk cId="897672743" sldId="289"/>
            <ac:spMk id="11" creationId="{DFA1B083-7518-4D6C-62E9-34D9B5F5AE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li Elster" userId="9HIMOkUir4mLjMBMctqgAdC7W1iS3EhXC3ktHCTdOwI=" providerId="None" clId="Web-{CAB11BC7-DE7F-44EA-96B3-07E02A1E0F0C}" dt="2023-02-21T18:56:09.619" v="5"/>
              <pc2:cmMkLst xmlns:pc2="http://schemas.microsoft.com/office/powerpoint/2019/9/main/command">
                <pc:docMk/>
                <pc:sldMk cId="897672743" sldId="289"/>
                <pc2:cmMk id="{F04287BC-3146-4932-AFE9-792D0B7222EC}"/>
              </pc2:cmMkLst>
            </pc226:cmChg>
          </p:ext>
        </pc:extLst>
      </pc:sldChg>
    </pc:docChg>
  </pc:docChgLst>
  <pc:docChgLst>
    <pc:chgData name="Sarah Brown" clId="Web-{688E7CC1-4955-4CF6-8043-EEFD3DE7299D}"/>
    <pc:docChg chg="modSld">
      <pc:chgData name="Sarah Brown" userId="" providerId="" clId="Web-{688E7CC1-4955-4CF6-8043-EEFD3DE7299D}" dt="2023-01-27T16:04:59.691" v="74" actId="20577"/>
      <pc:docMkLst>
        <pc:docMk/>
      </pc:docMkLst>
      <pc:sldChg chg="modSp modCm">
        <pc:chgData name="Sarah Brown" userId="" providerId="" clId="Web-{688E7CC1-4955-4CF6-8043-EEFD3DE7299D}" dt="2023-01-27T16:00:40.088" v="22"/>
        <pc:sldMkLst>
          <pc:docMk/>
          <pc:sldMk cId="1494266637" sldId="285"/>
        </pc:sldMkLst>
        <pc:spChg chg="mod">
          <ac:chgData name="Sarah Brown" userId="" providerId="" clId="Web-{688E7CC1-4955-4CF6-8043-EEFD3DE7299D}" dt="2023-01-27T16:00:22.462" v="19" actId="1076"/>
          <ac:spMkLst>
            <pc:docMk/>
            <pc:sldMk cId="1494266637" sldId="285"/>
            <ac:spMk id="2" creationId="{0BEA5851-447A-1663-44CF-00D7F2302DCF}"/>
          </ac:spMkLst>
        </pc:spChg>
        <pc:spChg chg="mod">
          <ac:chgData name="Sarah Brown" userId="" providerId="" clId="Web-{688E7CC1-4955-4CF6-8043-EEFD3DE7299D}" dt="2023-01-27T16:00:33.385" v="21" actId="1076"/>
          <ac:spMkLst>
            <pc:docMk/>
            <pc:sldMk cId="1494266637" sldId="285"/>
            <ac:spMk id="3" creationId="{4A9DC53A-094A-79AF-1002-97B9CC63C6DA}"/>
          </ac:spMkLst>
        </pc:spChg>
        <pc:picChg chg="mod">
          <ac:chgData name="Sarah Brown" userId="" providerId="" clId="Web-{688E7CC1-4955-4CF6-8043-EEFD3DE7299D}" dt="2023-01-27T16:00:24.775" v="20" actId="1076"/>
          <ac:picMkLst>
            <pc:docMk/>
            <pc:sldMk cId="1494266637" sldId="285"/>
            <ac:picMk id="5" creationId="{60DF8346-3D7B-33D1-DA34-E6409624928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Brown" userId="" providerId="" clId="Web-{688E7CC1-4955-4CF6-8043-EEFD3DE7299D}" dt="2023-01-27T16:00:40.088" v="22"/>
              <pc2:cmMkLst xmlns:pc2="http://schemas.microsoft.com/office/powerpoint/2019/9/main/command">
                <pc:docMk/>
                <pc:sldMk cId="1494266637" sldId="285"/>
                <pc2:cmMk id="{39DE3869-5301-4A41-BBD9-DA483BD7A7B7}"/>
              </pc2:cmMkLst>
            </pc226:cmChg>
          </p:ext>
        </pc:extLst>
      </pc:sldChg>
      <pc:sldChg chg="modSp">
        <pc:chgData name="Sarah Brown" userId="" providerId="" clId="Web-{688E7CC1-4955-4CF6-8043-EEFD3DE7299D}" dt="2023-01-27T16:00:51.198" v="25" actId="20577"/>
        <pc:sldMkLst>
          <pc:docMk/>
          <pc:sldMk cId="919894784" sldId="286"/>
        </pc:sldMkLst>
        <pc:spChg chg="mod">
          <ac:chgData name="Sarah Brown" userId="" providerId="" clId="Web-{688E7CC1-4955-4CF6-8043-EEFD3DE7299D}" dt="2023-01-27T16:00:51.198" v="25" actId="20577"/>
          <ac:spMkLst>
            <pc:docMk/>
            <pc:sldMk cId="919894784" sldId="286"/>
            <ac:spMk id="6" creationId="{2CF96308-81B7-0A38-DA0D-B78D4136633B}"/>
          </ac:spMkLst>
        </pc:spChg>
      </pc:sldChg>
      <pc:sldChg chg="addSp modSp modCm">
        <pc:chgData name="Sarah Brown" userId="" providerId="" clId="Web-{688E7CC1-4955-4CF6-8043-EEFD3DE7299D}" dt="2023-01-27T16:04:59.691" v="74" actId="20577"/>
        <pc:sldMkLst>
          <pc:docMk/>
          <pc:sldMk cId="2579183443" sldId="287"/>
        </pc:sldMkLst>
        <pc:spChg chg="add mod">
          <ac:chgData name="Sarah Brown" userId="" providerId="" clId="Web-{688E7CC1-4955-4CF6-8043-EEFD3DE7299D}" dt="2023-01-27T16:04:22.784" v="37" actId="20577"/>
          <ac:spMkLst>
            <pc:docMk/>
            <pc:sldMk cId="2579183443" sldId="287"/>
            <ac:spMk id="4" creationId="{F3537E93-1D74-7F3B-6082-33C5A91D130F}"/>
          </ac:spMkLst>
        </pc:spChg>
        <pc:spChg chg="mod">
          <ac:chgData name="Sarah Brown" userId="" providerId="" clId="Web-{688E7CC1-4955-4CF6-8043-EEFD3DE7299D}" dt="2023-01-27T16:04:59.691" v="74" actId="20577"/>
          <ac:spMkLst>
            <pc:docMk/>
            <pc:sldMk cId="2579183443" sldId="287"/>
            <ac:spMk id="31" creationId="{63EDA106-3E9B-F940-0B38-160FA1EF18D8}"/>
          </ac:spMkLst>
        </pc:spChg>
        <pc:picChg chg="mod">
          <ac:chgData name="Sarah Brown" userId="" providerId="" clId="Web-{688E7CC1-4955-4CF6-8043-EEFD3DE7299D}" dt="2023-01-27T16:04:47.847" v="72" actId="1076"/>
          <ac:picMkLst>
            <pc:docMk/>
            <pc:sldMk cId="2579183443" sldId="287"/>
            <ac:picMk id="27" creationId="{BD5A681F-6D0B-9BE2-76EE-A01C274FE68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Brown" userId="" providerId="" clId="Web-{688E7CC1-4955-4CF6-8043-EEFD3DE7299D}" dt="2023-01-27T16:04:18.502" v="36"/>
              <pc2:cmMkLst xmlns:pc2="http://schemas.microsoft.com/office/powerpoint/2019/9/main/command">
                <pc:docMk/>
                <pc:sldMk cId="2579183443" sldId="287"/>
                <pc2:cmMk id="{2C440D16-1321-4F7D-97D0-EC0A831FFED4}"/>
              </pc2:cmMkLst>
            </pc226:cmChg>
          </p:ext>
        </pc:extLst>
      </pc:sldChg>
      <pc:sldChg chg="addSp delSp modCm">
        <pc:chgData name="Sarah Brown" userId="" providerId="" clId="Web-{688E7CC1-4955-4CF6-8043-EEFD3DE7299D}" dt="2023-01-27T16:01:55.357" v="32"/>
        <pc:sldMkLst>
          <pc:docMk/>
          <pc:sldMk cId="897672743" sldId="289"/>
        </pc:sldMkLst>
        <pc:spChg chg="del">
          <ac:chgData name="Sarah Brown" userId="" providerId="" clId="Web-{688E7CC1-4955-4CF6-8043-EEFD3DE7299D}" dt="2023-01-27T16:01:24.340" v="29"/>
          <ac:spMkLst>
            <pc:docMk/>
            <pc:sldMk cId="897672743" sldId="289"/>
            <ac:spMk id="2" creationId="{16F6C6D4-25B0-7197-DEBF-12E3DB55EFA8}"/>
          </ac:spMkLst>
        </pc:spChg>
        <pc:spChg chg="add">
          <ac:chgData name="Sarah Brown" userId="" providerId="" clId="Web-{688E7CC1-4955-4CF6-8043-EEFD3DE7299D}" dt="2023-01-27T16:01:11.480" v="26"/>
          <ac:spMkLst>
            <pc:docMk/>
            <pc:sldMk cId="897672743" sldId="289"/>
            <ac:spMk id="3" creationId="{2B66E627-A8A3-C7D1-F811-E892BC0392BE}"/>
          </ac:spMkLst>
        </pc:spChg>
        <pc:spChg chg="del">
          <ac:chgData name="Sarah Brown" userId="" providerId="" clId="Web-{688E7CC1-4955-4CF6-8043-EEFD3DE7299D}" dt="2023-01-27T16:01:21.574" v="28"/>
          <ac:spMkLst>
            <pc:docMk/>
            <pc:sldMk cId="897672743" sldId="289"/>
            <ac:spMk id="4" creationId="{391B2DB2-AEB1-7372-0C72-1D8C2A51A8CB}"/>
          </ac:spMkLst>
        </pc:spChg>
        <pc:spChg chg="add">
          <ac:chgData name="Sarah Brown" userId="" providerId="" clId="Web-{688E7CC1-4955-4CF6-8043-EEFD3DE7299D}" dt="2023-01-27T16:01:55.357" v="32"/>
          <ac:spMkLst>
            <pc:docMk/>
            <pc:sldMk cId="897672743" sldId="289"/>
            <ac:spMk id="11" creationId="{DFA1B083-7518-4D6C-62E9-34D9B5F5AE7D}"/>
          </ac:spMkLst>
        </pc:spChg>
        <pc:picChg chg="del">
          <ac:chgData name="Sarah Brown" userId="" providerId="" clId="Web-{688E7CC1-4955-4CF6-8043-EEFD3DE7299D}" dt="2023-01-27T16:01:25.371" v="30"/>
          <ac:picMkLst>
            <pc:docMk/>
            <pc:sldMk cId="897672743" sldId="289"/>
            <ac:picMk id="6" creationId="{925DA90D-960C-2CFB-DB33-9F3ED62FBD8C}"/>
          </ac:picMkLst>
        </pc:picChg>
        <pc:picChg chg="add">
          <ac:chgData name="Sarah Brown" userId="" providerId="" clId="Web-{688E7CC1-4955-4CF6-8043-EEFD3DE7299D}" dt="2023-01-27T16:01:19.027" v="27"/>
          <ac:picMkLst>
            <pc:docMk/>
            <pc:sldMk cId="897672743" sldId="289"/>
            <ac:picMk id="7" creationId="{3B8062A5-E792-3520-FAF8-CD6A01C7BB4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Brown" userId="" providerId="" clId="Web-{688E7CC1-4955-4CF6-8043-EEFD3DE7299D}" dt="2023-01-27T16:01:45.309" v="31"/>
              <pc2:cmMkLst xmlns:pc2="http://schemas.microsoft.com/office/powerpoint/2019/9/main/command">
                <pc:docMk/>
                <pc:sldMk cId="897672743" sldId="289"/>
                <pc2:cmMk id="{D8C19EB9-9C45-4EED-A56B-A91D5C0BDC01}"/>
              </pc2:cmMkLst>
            </pc226:cmChg>
          </p:ext>
        </pc:extLst>
      </pc:sldChg>
    </pc:docChg>
  </pc:docChgLst>
  <pc:docChgLst>
    <pc:chgData name="Eli Elster" userId="9HIMOkUir4mLjMBMctqgAdC7W1iS3EhXC3ktHCTdOwI=" providerId="None" clId="Web-{EC923FBF-6A79-4CF1-ABF3-0EFC3329BA20}"/>
    <pc:docChg chg="modSld">
      <pc:chgData name="Eli Elster" userId="9HIMOkUir4mLjMBMctqgAdC7W1iS3EhXC3ktHCTdOwI=" providerId="None" clId="Web-{EC923FBF-6A79-4CF1-ABF3-0EFC3329BA20}" dt="2023-02-03T14:27:30.338" v="21" actId="20577"/>
      <pc:docMkLst>
        <pc:docMk/>
      </pc:docMkLst>
      <pc:sldChg chg="modSp modCm">
        <pc:chgData name="Eli Elster" userId="9HIMOkUir4mLjMBMctqgAdC7W1iS3EhXC3ktHCTdOwI=" providerId="None" clId="Web-{EC923FBF-6A79-4CF1-ABF3-0EFC3329BA20}" dt="2023-02-03T14:27:30.338" v="21" actId="20577"/>
        <pc:sldMkLst>
          <pc:docMk/>
          <pc:sldMk cId="1494266637" sldId="285"/>
        </pc:sldMkLst>
        <pc:spChg chg="mod">
          <ac:chgData name="Eli Elster" userId="9HIMOkUir4mLjMBMctqgAdC7W1iS3EhXC3ktHCTdOwI=" providerId="None" clId="Web-{EC923FBF-6A79-4CF1-ABF3-0EFC3329BA20}" dt="2023-02-03T14:27:30.338" v="21" actId="20577"/>
          <ac:spMkLst>
            <pc:docMk/>
            <pc:sldMk cId="1494266637" sldId="285"/>
            <ac:spMk id="3" creationId="{4A9DC53A-094A-79AF-1002-97B9CC63C6D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i Elster" userId="9HIMOkUir4mLjMBMctqgAdC7W1iS3EhXC3ktHCTdOwI=" providerId="None" clId="Web-{EC923FBF-6A79-4CF1-ABF3-0EFC3329BA20}" dt="2023-02-03T14:27:25.119" v="18" actId="20577"/>
              <pc2:cmMkLst xmlns:pc2="http://schemas.microsoft.com/office/powerpoint/2019/9/main/command">
                <pc:docMk/>
                <pc:sldMk cId="1494266637" sldId="285"/>
                <pc2:cmMk id="{A2980023-228E-4152-82ED-B02066E12FCE}"/>
              </pc2:cmMkLst>
            </pc226:cmChg>
          </p:ext>
        </pc:extLst>
      </pc:sldChg>
    </pc:docChg>
  </pc:docChgLst>
  <pc:docChgLst>
    <pc:chgData name="Eli Elster" userId="9HIMOkUir4mLjMBMctqgAdC7W1iS3EhXC3ktHCTdOwI=" providerId="None" clId="Web-{F5520D14-41C4-4696-9020-634CA69FC5AF}"/>
    <pc:docChg chg="mod addSld modSld">
      <pc:chgData name="Eli Elster" userId="9HIMOkUir4mLjMBMctqgAdC7W1iS3EhXC3ktHCTdOwI=" providerId="None" clId="Web-{F5520D14-41C4-4696-9020-634CA69FC5AF}" dt="2023-01-25T19:26:34.582" v="98"/>
      <pc:docMkLst>
        <pc:docMk/>
      </pc:docMkLst>
      <pc:sldChg chg="addSp delSp modSp addCm modCm">
        <pc:chgData name="Eli Elster" userId="9HIMOkUir4mLjMBMctqgAdC7W1iS3EhXC3ktHCTdOwI=" providerId="None" clId="Web-{F5520D14-41C4-4696-9020-634CA69FC5AF}" dt="2023-01-25T19:17:23.366" v="42"/>
        <pc:sldMkLst>
          <pc:docMk/>
          <pc:sldMk cId="1494266637" sldId="285"/>
        </pc:sldMkLst>
        <pc:spChg chg="del">
          <ac:chgData name="Eli Elster" userId="9HIMOkUir4mLjMBMctqgAdC7W1iS3EhXC3ktHCTdOwI=" providerId="None" clId="Web-{F5520D14-41C4-4696-9020-634CA69FC5AF}" dt="2023-01-25T19:15:48.536" v="4"/>
          <ac:spMkLst>
            <pc:docMk/>
            <pc:sldMk cId="1494266637" sldId="285"/>
            <ac:spMk id="2" creationId="{7DDA73AE-5AF9-B59F-2381-EAEADEFE48A7}"/>
          </ac:spMkLst>
        </pc:spChg>
        <pc:spChg chg="add del mod">
          <ac:chgData name="Eli Elster" userId="9HIMOkUir4mLjMBMctqgAdC7W1iS3EhXC3ktHCTdOwI=" providerId="None" clId="Web-{F5520D14-41C4-4696-9020-634CA69FC5AF}" dt="2023-01-25T19:17:04.678" v="41"/>
          <ac:spMkLst>
            <pc:docMk/>
            <pc:sldMk cId="1494266637" sldId="285"/>
            <ac:spMk id="6" creationId="{82BFB0BD-EAF2-A93E-9AE9-AB38F6988841}"/>
          </ac:spMkLst>
        </pc:spChg>
        <pc:picChg chg="del mod">
          <ac:chgData name="Eli Elster" userId="9HIMOkUir4mLjMBMctqgAdC7W1iS3EhXC3ktHCTdOwI=" providerId="None" clId="Web-{F5520D14-41C4-4696-9020-634CA69FC5AF}" dt="2023-01-25T19:15:37.051" v="3"/>
          <ac:picMkLst>
            <pc:docMk/>
            <pc:sldMk cId="1494266637" sldId="285"/>
            <ac:picMk id="4" creationId="{4099B2F5-0E36-389B-87FA-23044620352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i Elster" userId="9HIMOkUir4mLjMBMctqgAdC7W1iS3EhXC3ktHCTdOwI=" providerId="None" clId="Web-{F5520D14-41C4-4696-9020-634CA69FC5AF}" dt="2023-01-25T19:14:32.081" v="1"/>
              <pc2:cmMkLst xmlns:pc2="http://schemas.microsoft.com/office/powerpoint/2019/9/main/command">
                <pc:docMk/>
                <pc:sldMk cId="1494266637" sldId="285"/>
                <pc2:cmMk id="{A2980023-228E-4152-82ED-B02066E12FCE}"/>
              </pc2:cmMkLst>
            </pc226:cmChg>
            <pc226:cmChg xmlns:pc226="http://schemas.microsoft.com/office/powerpoint/2022/06/main/command" chg="add">
              <pc226:chgData name="Eli Elster" userId="9HIMOkUir4mLjMBMctqgAdC7W1iS3EhXC3ktHCTdOwI=" providerId="None" clId="Web-{F5520D14-41C4-4696-9020-634CA69FC5AF}" dt="2023-01-25T19:17:23.366" v="42"/>
              <pc2:cmMkLst xmlns:pc2="http://schemas.microsoft.com/office/powerpoint/2019/9/main/command">
                <pc:docMk/>
                <pc:sldMk cId="1494266637" sldId="285"/>
                <pc2:cmMk id="{39DE3869-5301-4A41-BBD9-DA483BD7A7B7}"/>
              </pc2:cmMkLst>
              <pc226:cmRplyChg chg="add">
                <pc226:chgData name="Eli Elster" userId="9HIMOkUir4mLjMBMctqgAdC7W1iS3EhXC3ktHCTdOwI=" providerId="None" clId="Web-{F5520D14-41C4-4696-9020-634CA69FC5AF}" dt="2023-01-25T19:17:23.366" v="42"/>
                <pc2:cmRplyMkLst xmlns:pc2="http://schemas.microsoft.com/office/powerpoint/2019/9/main/command">
                  <pc:docMk/>
                  <pc:sldMk cId="1494266637" sldId="285"/>
                  <pc2:cmMk id="{39DE3869-5301-4A41-BBD9-DA483BD7A7B7}"/>
                  <pc2:cmRplyMk id="{499716EB-869D-4E16-AC73-56BD96D28483}"/>
                </pc2:cmRplyMkLst>
              </pc226:cmRplyChg>
            </pc226:cmChg>
          </p:ext>
        </pc:extLst>
      </pc:sldChg>
      <pc:sldChg chg="delSp modSp">
        <pc:chgData name="Eli Elster" userId="9HIMOkUir4mLjMBMctqgAdC7W1iS3EhXC3ktHCTdOwI=" providerId="None" clId="Web-{F5520D14-41C4-4696-9020-634CA69FC5AF}" dt="2023-01-25T19:18:55.556" v="59" actId="1076"/>
        <pc:sldMkLst>
          <pc:docMk/>
          <pc:sldMk cId="919894784" sldId="286"/>
        </pc:sldMkLst>
        <pc:spChg chg="mod">
          <ac:chgData name="Eli Elster" userId="9HIMOkUir4mLjMBMctqgAdC7W1iS3EhXC3ktHCTdOwI=" providerId="None" clId="Web-{F5520D14-41C4-4696-9020-634CA69FC5AF}" dt="2023-01-25T19:18:52.165" v="58" actId="1076"/>
          <ac:spMkLst>
            <pc:docMk/>
            <pc:sldMk cId="919894784" sldId="286"/>
            <ac:spMk id="6" creationId="{2CF96308-81B7-0A38-DA0D-B78D4136633B}"/>
          </ac:spMkLst>
        </pc:spChg>
        <pc:spChg chg="del">
          <ac:chgData name="Eli Elster" userId="9HIMOkUir4mLjMBMctqgAdC7W1iS3EhXC3ktHCTdOwI=" providerId="None" clId="Web-{F5520D14-41C4-4696-9020-634CA69FC5AF}" dt="2023-01-25T19:18:27.462" v="45"/>
          <ac:spMkLst>
            <pc:docMk/>
            <pc:sldMk cId="919894784" sldId="286"/>
            <ac:spMk id="7" creationId="{2D877806-9862-70A9-2180-42659BF0DE8A}"/>
          </ac:spMkLst>
        </pc:spChg>
        <pc:spChg chg="del">
          <ac:chgData name="Eli Elster" userId="9HIMOkUir4mLjMBMctqgAdC7W1iS3EhXC3ktHCTdOwI=" providerId="None" clId="Web-{F5520D14-41C4-4696-9020-634CA69FC5AF}" dt="2023-01-25T19:18:40.352" v="48"/>
          <ac:spMkLst>
            <pc:docMk/>
            <pc:sldMk cId="919894784" sldId="286"/>
            <ac:spMk id="14" creationId="{3C7B4579-B7FE-E537-0E31-594B0052E7BD}"/>
          </ac:spMkLst>
        </pc:spChg>
        <pc:picChg chg="mod modCrop">
          <ac:chgData name="Eli Elster" userId="9HIMOkUir4mLjMBMctqgAdC7W1iS3EhXC3ktHCTdOwI=" providerId="None" clId="Web-{F5520D14-41C4-4696-9020-634CA69FC5AF}" dt="2023-01-25T19:18:55.556" v="59" actId="1076"/>
          <ac:picMkLst>
            <pc:docMk/>
            <pc:sldMk cId="919894784" sldId="286"/>
            <ac:picMk id="2" creationId="{E8EFB4CC-6513-AE1F-E467-6A75B4B9DCE4}"/>
          </ac:picMkLst>
        </pc:picChg>
        <pc:picChg chg="del">
          <ac:chgData name="Eli Elster" userId="9HIMOkUir4mLjMBMctqgAdC7W1iS3EhXC3ktHCTdOwI=" providerId="None" clId="Web-{F5520D14-41C4-4696-9020-634CA69FC5AF}" dt="2023-01-25T19:18:37.040" v="47"/>
          <ac:picMkLst>
            <pc:docMk/>
            <pc:sldMk cId="919894784" sldId="286"/>
            <ac:picMk id="12" creationId="{41B945C7-9394-A15E-EF08-A540E8161BD1}"/>
          </ac:picMkLst>
        </pc:picChg>
      </pc:sldChg>
      <pc:sldChg chg="modSp addCm">
        <pc:chgData name="Eli Elster" userId="9HIMOkUir4mLjMBMctqgAdC7W1iS3EhXC3ktHCTdOwI=" providerId="None" clId="Web-{F5520D14-41C4-4696-9020-634CA69FC5AF}" dt="2023-01-25T19:23:52.594" v="96"/>
        <pc:sldMkLst>
          <pc:docMk/>
          <pc:sldMk cId="2579183443" sldId="287"/>
        </pc:sldMkLst>
        <pc:spChg chg="mod">
          <ac:chgData name="Eli Elster" userId="9HIMOkUir4mLjMBMctqgAdC7W1iS3EhXC3ktHCTdOwI=" providerId="None" clId="Web-{F5520D14-41C4-4696-9020-634CA69FC5AF}" dt="2023-01-25T19:23:40.219" v="95" actId="20577"/>
          <ac:spMkLst>
            <pc:docMk/>
            <pc:sldMk cId="2579183443" sldId="287"/>
            <ac:spMk id="31" creationId="{63EDA106-3E9B-F940-0B38-160FA1EF18D8}"/>
          </ac:spMkLst>
        </pc:spChg>
        <pc:picChg chg="mod modCrop">
          <ac:chgData name="Eli Elster" userId="9HIMOkUir4mLjMBMctqgAdC7W1iS3EhXC3ktHCTdOwI=" providerId="None" clId="Web-{F5520D14-41C4-4696-9020-634CA69FC5AF}" dt="2023-01-25T19:21:13.153" v="72" actId="14100"/>
          <ac:picMkLst>
            <pc:docMk/>
            <pc:sldMk cId="2579183443" sldId="287"/>
            <ac:picMk id="27" creationId="{BD5A681F-6D0B-9BE2-76EE-A01C274FE68B}"/>
          </ac:picMkLst>
        </pc:picChg>
        <pc:cxnChg chg="mod">
          <ac:chgData name="Eli Elster" userId="9HIMOkUir4mLjMBMctqgAdC7W1iS3EhXC3ktHCTdOwI=" providerId="None" clId="Web-{F5520D14-41C4-4696-9020-634CA69FC5AF}" dt="2023-01-25T19:20:46.043" v="66" actId="1076"/>
          <ac:cxnSpMkLst>
            <pc:docMk/>
            <pc:sldMk cId="2579183443" sldId="287"/>
            <ac:cxnSpMk id="30" creationId="{5ACA3730-F57A-A2AF-BB78-C8D2F7CCE08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i Elster" userId="9HIMOkUir4mLjMBMctqgAdC7W1iS3EhXC3ktHCTdOwI=" providerId="None" clId="Web-{F5520D14-41C4-4696-9020-634CA69FC5AF}" dt="2023-01-25T19:23:52.594" v="96"/>
              <pc2:cmMkLst xmlns:pc2="http://schemas.microsoft.com/office/powerpoint/2019/9/main/command">
                <pc:docMk/>
                <pc:sldMk cId="2579183443" sldId="287"/>
                <pc2:cmMk id="{2C440D16-1321-4F7D-97D0-EC0A831FFED4}"/>
              </pc2:cmMkLst>
            </pc226:cmChg>
          </p:ext>
        </pc:extLst>
      </pc:sldChg>
      <pc:sldChg chg="addCm modCm">
        <pc:chgData name="Eli Elster" userId="9HIMOkUir4mLjMBMctqgAdC7W1iS3EhXC3ktHCTdOwI=" providerId="None" clId="Web-{F5520D14-41C4-4696-9020-634CA69FC5AF}" dt="2023-01-25T19:20:10.995" v="62"/>
        <pc:sldMkLst>
          <pc:docMk/>
          <pc:sldMk cId="897672743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i Elster" userId="9HIMOkUir4mLjMBMctqgAdC7W1iS3EhXC3ktHCTdOwI=" providerId="None" clId="Web-{F5520D14-41C4-4696-9020-634CA69FC5AF}" dt="2023-01-25T19:19:16.994" v="60"/>
              <pc2:cmMkLst xmlns:pc2="http://schemas.microsoft.com/office/powerpoint/2019/9/main/command">
                <pc:docMk/>
                <pc:sldMk cId="897672743" sldId="289"/>
                <pc2:cmMk id="{D8C19EB9-9C45-4EED-A56B-A91D5C0BDC01}"/>
              </pc2:cmMkLst>
            </pc226:cmChg>
            <pc226:cmChg xmlns:pc226="http://schemas.microsoft.com/office/powerpoint/2022/06/main/command" chg="add">
              <pc226:chgData name="Eli Elster" userId="9HIMOkUir4mLjMBMctqgAdC7W1iS3EhXC3ktHCTdOwI=" providerId="None" clId="Web-{F5520D14-41C4-4696-9020-634CA69FC5AF}" dt="2023-01-25T19:20:10.995" v="62"/>
              <pc2:cmMkLst xmlns:pc2="http://schemas.microsoft.com/office/powerpoint/2019/9/main/command">
                <pc:docMk/>
                <pc:sldMk cId="897672743" sldId="289"/>
                <pc2:cmMk id="{F04287BC-3146-4932-AFE9-792D0B7222EC}"/>
              </pc2:cmMkLst>
              <pc226:cmRplyChg chg="add">
                <pc226:chgData name="Eli Elster" userId="9HIMOkUir4mLjMBMctqgAdC7W1iS3EhXC3ktHCTdOwI=" providerId="None" clId="Web-{F5520D14-41C4-4696-9020-634CA69FC5AF}" dt="2023-01-25T19:20:10.995" v="62"/>
                <pc2:cmRplyMkLst xmlns:pc2="http://schemas.microsoft.com/office/powerpoint/2019/9/main/command">
                  <pc:docMk/>
                  <pc:sldMk cId="897672743" sldId="289"/>
                  <pc2:cmMk id="{F04287BC-3146-4932-AFE9-792D0B7222EC}"/>
                  <pc2:cmRplyMk id="{FD87B6CA-3463-4935-825D-DF20372746CF}"/>
                </pc2:cmRplyMkLst>
              </pc226:cmRplyChg>
            </pc226:cmChg>
          </p:ext>
        </pc:extLst>
      </pc:sldChg>
      <pc:sldChg chg="new addCm">
        <pc:chgData name="Eli Elster" userId="9HIMOkUir4mLjMBMctqgAdC7W1iS3EhXC3ktHCTdOwI=" providerId="None" clId="Web-{F5520D14-41C4-4696-9020-634CA69FC5AF}" dt="2023-01-25T19:26:34.582" v="98"/>
        <pc:sldMkLst>
          <pc:docMk/>
          <pc:sldMk cId="3697239791" sldId="2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i Elster" userId="9HIMOkUir4mLjMBMctqgAdC7W1iS3EhXC3ktHCTdOwI=" providerId="None" clId="Web-{F5520D14-41C4-4696-9020-634CA69FC5AF}" dt="2023-01-25T19:26:34.582" v="98"/>
              <pc2:cmMkLst xmlns:pc2="http://schemas.microsoft.com/office/powerpoint/2019/9/main/command">
                <pc:docMk/>
                <pc:sldMk cId="3697239791" sldId="290"/>
                <pc2:cmMk id="{94E3B1C1-5D95-4EE8-86B4-F4E5DE16897A}"/>
              </pc2:cmMkLst>
            </pc226:cmChg>
          </p:ext>
        </pc:extLst>
      </pc:sldChg>
    </pc:docChg>
  </pc:docChgLst>
  <pc:docChgLst>
    <pc:chgData name="Gilly Puttick" userId="S::gputtick@terc.edu::92c448f8-8689-4da5-96d8-be0b699cccfd" providerId="AD" clId="Web-{28E2B33C-741E-35D9-31DF-73BEAA54C570}"/>
    <pc:docChg chg="addSld delSld modSld sldOrd">
      <pc:chgData name="Gilly Puttick" userId="S::gputtick@terc.edu::92c448f8-8689-4da5-96d8-be0b699cccfd" providerId="AD" clId="Web-{28E2B33C-741E-35D9-31DF-73BEAA54C570}" dt="2023-01-20T16:33:58.996" v="389"/>
      <pc:docMkLst>
        <pc:docMk/>
      </pc:docMkLst>
      <pc:sldChg chg="modSp">
        <pc:chgData name="Gilly Puttick" userId="S::gputtick@terc.edu::92c448f8-8689-4da5-96d8-be0b699cccfd" providerId="AD" clId="Web-{28E2B33C-741E-35D9-31DF-73BEAA54C570}" dt="2023-01-20T15:45:35.779" v="57" actId="20577"/>
        <pc:sldMkLst>
          <pc:docMk/>
          <pc:sldMk cId="0" sldId="268"/>
        </pc:sldMkLst>
        <pc:spChg chg="mod">
          <ac:chgData name="Gilly Puttick" userId="S::gputtick@terc.edu::92c448f8-8689-4da5-96d8-be0b699cccfd" providerId="AD" clId="Web-{28E2B33C-741E-35D9-31DF-73BEAA54C570}" dt="2023-01-20T15:45:35.779" v="57" actId="20577"/>
          <ac:spMkLst>
            <pc:docMk/>
            <pc:sldMk cId="0" sldId="268"/>
            <ac:spMk id="4" creationId="{CCE4F699-0431-F951-8AB4-92C9088ECC9C}"/>
          </ac:spMkLst>
        </pc:spChg>
      </pc:sldChg>
      <pc:sldChg chg="del">
        <pc:chgData name="Gilly Puttick" userId="S::gputtick@terc.edu::92c448f8-8689-4da5-96d8-be0b699cccfd" providerId="AD" clId="Web-{28E2B33C-741E-35D9-31DF-73BEAA54C570}" dt="2023-01-20T15:59:41.806" v="170"/>
        <pc:sldMkLst>
          <pc:docMk/>
          <pc:sldMk cId="0" sldId="273"/>
        </pc:sldMkLst>
      </pc:sldChg>
      <pc:sldChg chg="addSp delSp modSp">
        <pc:chgData name="Gilly Puttick" userId="S::gputtick@terc.edu::92c448f8-8689-4da5-96d8-be0b699cccfd" providerId="AD" clId="Web-{28E2B33C-741E-35D9-31DF-73BEAA54C570}" dt="2023-01-20T15:47:44.486" v="65" actId="1076"/>
        <pc:sldMkLst>
          <pc:docMk/>
          <pc:sldMk cId="3826651222" sldId="282"/>
        </pc:sldMkLst>
        <pc:spChg chg="mod">
          <ac:chgData name="Gilly Puttick" userId="S::gputtick@terc.edu::92c448f8-8689-4da5-96d8-be0b699cccfd" providerId="AD" clId="Web-{28E2B33C-741E-35D9-31DF-73BEAA54C570}" dt="2023-01-20T15:39:23.173" v="29" actId="20577"/>
          <ac:spMkLst>
            <pc:docMk/>
            <pc:sldMk cId="3826651222" sldId="282"/>
            <ac:spMk id="6" creationId="{C93A7998-E9DC-3545-64D7-0C1BA71E8B6D}"/>
          </ac:spMkLst>
        </pc:spChg>
        <pc:spChg chg="mod">
          <ac:chgData name="Gilly Puttick" userId="S::gputtick@terc.edu::92c448f8-8689-4da5-96d8-be0b699cccfd" providerId="AD" clId="Web-{28E2B33C-741E-35D9-31DF-73BEAA54C570}" dt="2023-01-20T15:39:12.845" v="26" actId="14100"/>
          <ac:spMkLst>
            <pc:docMk/>
            <pc:sldMk cId="3826651222" sldId="282"/>
            <ac:spMk id="260" creationId="{00000000-0000-0000-0000-000000000000}"/>
          </ac:spMkLst>
        </pc:spChg>
        <pc:picChg chg="del">
          <ac:chgData name="Gilly Puttick" userId="S::gputtick@terc.edu::92c448f8-8689-4da5-96d8-be0b699cccfd" providerId="AD" clId="Web-{28E2B33C-741E-35D9-31DF-73BEAA54C570}" dt="2023-01-20T15:37:50.326" v="1"/>
          <ac:picMkLst>
            <pc:docMk/>
            <pc:sldMk cId="3826651222" sldId="282"/>
            <ac:picMk id="2" creationId="{D324D177-209A-D228-F50A-D69A0EBC4193}"/>
          </ac:picMkLst>
        </pc:picChg>
        <pc:picChg chg="del">
          <ac:chgData name="Gilly Puttick" userId="S::gputtick@terc.edu::92c448f8-8689-4da5-96d8-be0b699cccfd" providerId="AD" clId="Web-{28E2B33C-741E-35D9-31DF-73BEAA54C570}" dt="2023-01-20T15:37:49.670" v="0"/>
          <ac:picMkLst>
            <pc:docMk/>
            <pc:sldMk cId="3826651222" sldId="282"/>
            <ac:picMk id="5" creationId="{015D92D8-E010-BBE9-1E63-69EDD3CEF4A4}"/>
          </ac:picMkLst>
        </pc:picChg>
        <pc:picChg chg="add mod">
          <ac:chgData name="Gilly Puttick" userId="S::gputtick@terc.edu::92c448f8-8689-4da5-96d8-be0b699cccfd" providerId="AD" clId="Web-{28E2B33C-741E-35D9-31DF-73BEAA54C570}" dt="2023-01-20T15:47:44.486" v="65" actId="1076"/>
          <ac:picMkLst>
            <pc:docMk/>
            <pc:sldMk cId="3826651222" sldId="282"/>
            <ac:picMk id="7" creationId="{822E4872-CA26-BE5B-7DCE-62A84B9BAB92}"/>
          </ac:picMkLst>
        </pc:picChg>
        <pc:picChg chg="add mod">
          <ac:chgData name="Gilly Puttick" userId="S::gputtick@terc.edu::92c448f8-8689-4da5-96d8-be0b699cccfd" providerId="AD" clId="Web-{28E2B33C-741E-35D9-31DF-73BEAA54C570}" dt="2023-01-20T15:47:40.595" v="63" actId="14100"/>
          <ac:picMkLst>
            <pc:docMk/>
            <pc:sldMk cId="3826651222" sldId="282"/>
            <ac:picMk id="8" creationId="{EFADC63E-024C-EDB9-A62B-B1EE7A108518}"/>
          </ac:picMkLst>
        </pc:picChg>
      </pc:sldChg>
      <pc:sldChg chg="del">
        <pc:chgData name="Gilly Puttick" userId="S::gputtick@terc.edu::92c448f8-8689-4da5-96d8-be0b699cccfd" providerId="AD" clId="Web-{28E2B33C-741E-35D9-31DF-73BEAA54C570}" dt="2023-01-20T15:40:10.862" v="30"/>
        <pc:sldMkLst>
          <pc:docMk/>
          <pc:sldMk cId="693694817" sldId="284"/>
        </pc:sldMkLst>
      </pc:sldChg>
      <pc:sldChg chg="addSp delSp modSp">
        <pc:chgData name="Gilly Puttick" userId="S::gputtick@terc.edu::92c448f8-8689-4da5-96d8-be0b699cccfd" providerId="AD" clId="Web-{28E2B33C-741E-35D9-31DF-73BEAA54C570}" dt="2023-01-20T16:10:09.747" v="220" actId="1076"/>
        <pc:sldMkLst>
          <pc:docMk/>
          <pc:sldMk cId="1494266637" sldId="285"/>
        </pc:sldMkLst>
        <pc:spChg chg="add mod">
          <ac:chgData name="Gilly Puttick" userId="S::gputtick@terc.edu::92c448f8-8689-4da5-96d8-be0b699cccfd" providerId="AD" clId="Web-{28E2B33C-741E-35D9-31DF-73BEAA54C570}" dt="2023-01-20T15:59:15.805" v="169" actId="20577"/>
          <ac:spMkLst>
            <pc:docMk/>
            <pc:sldMk cId="1494266637" sldId="285"/>
            <ac:spMk id="2" creationId="{7DDA73AE-5AF9-B59F-2381-EAEADEFE48A7}"/>
          </ac:spMkLst>
        </pc:spChg>
        <pc:spChg chg="mod">
          <ac:chgData name="Gilly Puttick" userId="S::gputtick@terc.edu::92c448f8-8689-4da5-96d8-be0b699cccfd" providerId="AD" clId="Web-{28E2B33C-741E-35D9-31DF-73BEAA54C570}" dt="2023-01-20T15:58:09.162" v="133" actId="1076"/>
          <ac:spMkLst>
            <pc:docMk/>
            <pc:sldMk cId="1494266637" sldId="285"/>
            <ac:spMk id="3" creationId="{4A9DC53A-094A-79AF-1002-97B9CC63C6DA}"/>
          </ac:spMkLst>
        </pc:spChg>
        <pc:picChg chg="add mod">
          <ac:chgData name="Gilly Puttick" userId="S::gputtick@terc.edu::92c448f8-8689-4da5-96d8-be0b699cccfd" providerId="AD" clId="Web-{28E2B33C-741E-35D9-31DF-73BEAA54C570}" dt="2023-01-20T15:58:11.318" v="134" actId="1076"/>
          <ac:picMkLst>
            <pc:docMk/>
            <pc:sldMk cId="1494266637" sldId="285"/>
            <ac:picMk id="5" creationId="{60DF8346-3D7B-33D1-DA34-E6409624928A}"/>
          </ac:picMkLst>
        </pc:picChg>
        <pc:picChg chg="del">
          <ac:chgData name="Gilly Puttick" userId="S::gputtick@terc.edu::92c448f8-8689-4da5-96d8-be0b699cccfd" providerId="AD" clId="Web-{28E2B33C-741E-35D9-31DF-73BEAA54C570}" dt="2023-01-20T15:56:26.425" v="89"/>
          <ac:picMkLst>
            <pc:docMk/>
            <pc:sldMk cId="1494266637" sldId="285"/>
            <ac:picMk id="14" creationId="{0CD0A81A-8317-DD6B-D24C-D3C071D9F919}"/>
          </ac:picMkLst>
        </pc:picChg>
        <pc:cxnChg chg="del mod">
          <ac:chgData name="Gilly Puttick" userId="S::gputtick@terc.edu::92c448f8-8689-4da5-96d8-be0b699cccfd" providerId="AD" clId="Web-{28E2B33C-741E-35D9-31DF-73BEAA54C570}" dt="2023-01-20T15:56:48.660" v="92"/>
          <ac:cxnSpMkLst>
            <pc:docMk/>
            <pc:sldMk cId="1494266637" sldId="285"/>
            <ac:cxnSpMk id="6" creationId="{F73B6243-E5BC-0EAE-5322-848C0813FC7B}"/>
          </ac:cxnSpMkLst>
        </pc:cxnChg>
        <pc:cxnChg chg="add">
          <ac:chgData name="Gilly Puttick" userId="S::gputtick@terc.edu::92c448f8-8689-4da5-96d8-be0b699cccfd" providerId="AD" clId="Web-{28E2B33C-741E-35D9-31DF-73BEAA54C570}" dt="2023-01-20T16:10:04.278" v="218"/>
          <ac:cxnSpMkLst>
            <pc:docMk/>
            <pc:sldMk cId="1494266637" sldId="285"/>
            <ac:cxnSpMk id="8" creationId="{D4E70CB9-BF12-1D79-5C35-237B6B2113AA}"/>
          </ac:cxnSpMkLst>
        </pc:cxnChg>
        <pc:cxnChg chg="add mod">
          <ac:chgData name="Gilly Puttick" userId="S::gputtick@terc.edu::92c448f8-8689-4da5-96d8-be0b699cccfd" providerId="AD" clId="Web-{28E2B33C-741E-35D9-31DF-73BEAA54C570}" dt="2023-01-20T16:10:09.747" v="220" actId="1076"/>
          <ac:cxnSpMkLst>
            <pc:docMk/>
            <pc:sldMk cId="1494266637" sldId="285"/>
            <ac:cxnSpMk id="9" creationId="{367E1949-4453-ABF7-184A-DCBB6ECBBCD5}"/>
          </ac:cxnSpMkLst>
        </pc:cxnChg>
      </pc:sldChg>
      <pc:sldChg chg="addSp delSp modSp">
        <pc:chgData name="Gilly Puttick" userId="S::gputtick@terc.edu::92c448f8-8689-4da5-96d8-be0b699cccfd" providerId="AD" clId="Web-{28E2B33C-741E-35D9-31DF-73BEAA54C570}" dt="2023-01-20T16:23:37.070" v="247" actId="1076"/>
        <pc:sldMkLst>
          <pc:docMk/>
          <pc:sldMk cId="919894784" sldId="286"/>
        </pc:sldMkLst>
        <pc:spChg chg="add mod">
          <ac:chgData name="Gilly Puttick" userId="S::gputtick@terc.edu::92c448f8-8689-4da5-96d8-be0b699cccfd" providerId="AD" clId="Web-{28E2B33C-741E-35D9-31DF-73BEAA54C570}" dt="2023-01-20T15:53:57.513" v="83"/>
          <ac:spMkLst>
            <pc:docMk/>
            <pc:sldMk cId="919894784" sldId="286"/>
            <ac:spMk id="6" creationId="{2CF96308-81B7-0A38-DA0D-B78D4136633B}"/>
          </ac:spMkLst>
        </pc:spChg>
        <pc:spChg chg="add mod">
          <ac:chgData name="Gilly Puttick" userId="S::gputtick@terc.edu::92c448f8-8689-4da5-96d8-be0b699cccfd" providerId="AD" clId="Web-{28E2B33C-741E-35D9-31DF-73BEAA54C570}" dt="2023-01-20T16:23:26.819" v="244" actId="1076"/>
          <ac:spMkLst>
            <pc:docMk/>
            <pc:sldMk cId="919894784" sldId="286"/>
            <ac:spMk id="7" creationId="{2D877806-9862-70A9-2180-42659BF0DE8A}"/>
          </ac:spMkLst>
        </pc:spChg>
        <pc:spChg chg="del mod">
          <ac:chgData name="Gilly Puttick" userId="S::gputtick@terc.edu::92c448f8-8689-4da5-96d8-be0b699cccfd" providerId="AD" clId="Web-{28E2B33C-741E-35D9-31DF-73BEAA54C570}" dt="2023-01-20T15:43:06.008" v="41"/>
          <ac:spMkLst>
            <pc:docMk/>
            <pc:sldMk cId="919894784" sldId="286"/>
            <ac:spMk id="11" creationId="{B7F15DAD-EE65-0B42-DA2B-B8404B606A5F}"/>
          </ac:spMkLst>
        </pc:spChg>
        <pc:spChg chg="add mod">
          <ac:chgData name="Gilly Puttick" userId="S::gputtick@terc.edu::92c448f8-8689-4da5-96d8-be0b699cccfd" providerId="AD" clId="Web-{28E2B33C-741E-35D9-31DF-73BEAA54C570}" dt="2023-01-20T16:07:18.961" v="205" actId="20577"/>
          <ac:spMkLst>
            <pc:docMk/>
            <pc:sldMk cId="919894784" sldId="286"/>
            <ac:spMk id="13" creationId="{34CC9C66-86F8-C286-59B4-6434EF2E3495}"/>
          </ac:spMkLst>
        </pc:spChg>
        <pc:spChg chg="add mod">
          <ac:chgData name="Gilly Puttick" userId="S::gputtick@terc.edu::92c448f8-8689-4da5-96d8-be0b699cccfd" providerId="AD" clId="Web-{28E2B33C-741E-35D9-31DF-73BEAA54C570}" dt="2023-01-20T16:23:37.070" v="247" actId="1076"/>
          <ac:spMkLst>
            <pc:docMk/>
            <pc:sldMk cId="919894784" sldId="286"/>
            <ac:spMk id="14" creationId="{3C7B4579-B7FE-E537-0E31-594B0052E7BD}"/>
          </ac:spMkLst>
        </pc:spChg>
        <pc:picChg chg="add mod">
          <ac:chgData name="Gilly Puttick" userId="S::gputtick@terc.edu::92c448f8-8689-4da5-96d8-be0b699cccfd" providerId="AD" clId="Web-{28E2B33C-741E-35D9-31DF-73BEAA54C570}" dt="2023-01-20T16:23:30.288" v="245" actId="1076"/>
          <ac:picMkLst>
            <pc:docMk/>
            <pc:sldMk cId="919894784" sldId="286"/>
            <ac:picMk id="2" creationId="{E8EFB4CC-6513-AE1F-E467-6A75B4B9DCE4}"/>
          </ac:picMkLst>
        </pc:picChg>
        <pc:picChg chg="add mod modCrop">
          <ac:chgData name="Gilly Puttick" userId="S::gputtick@terc.edu::92c448f8-8689-4da5-96d8-be0b699cccfd" providerId="AD" clId="Web-{28E2B33C-741E-35D9-31DF-73BEAA54C570}" dt="2023-01-20T16:23:37.070" v="246" actId="1076"/>
          <ac:picMkLst>
            <pc:docMk/>
            <pc:sldMk cId="919894784" sldId="286"/>
            <ac:picMk id="12" creationId="{41B945C7-9394-A15E-EF08-A540E8161BD1}"/>
          </ac:picMkLst>
        </pc:picChg>
        <pc:cxnChg chg="add">
          <ac:chgData name="Gilly Puttick" userId="S::gputtick@terc.edu::92c448f8-8689-4da5-96d8-be0b699cccfd" providerId="AD" clId="Web-{28E2B33C-741E-35D9-31DF-73BEAA54C570}" dt="2023-01-20T15:43:43.026" v="46"/>
          <ac:cxnSpMkLst>
            <pc:docMk/>
            <pc:sldMk cId="919894784" sldId="286"/>
            <ac:cxnSpMk id="4" creationId="{A8B29C47-E021-9F77-5E1A-B2B525731874}"/>
          </ac:cxnSpMkLst>
        </pc:cxnChg>
        <pc:cxnChg chg="add mod">
          <ac:chgData name="Gilly Puttick" userId="S::gputtick@terc.edu::92c448f8-8689-4da5-96d8-be0b699cccfd" providerId="AD" clId="Web-{28E2B33C-741E-35D9-31DF-73BEAA54C570}" dt="2023-01-20T15:43:48.932" v="48" actId="1076"/>
          <ac:cxnSpMkLst>
            <pc:docMk/>
            <pc:sldMk cId="919894784" sldId="286"/>
            <ac:cxnSpMk id="5" creationId="{629511E9-1E83-F6A7-12DB-66180038FE2E}"/>
          </ac:cxnSpMkLst>
        </pc:cxnChg>
      </pc:sldChg>
      <pc:sldChg chg="addSp delSp modSp">
        <pc:chgData name="Gilly Puttick" userId="S::gputtick@terc.edu::92c448f8-8689-4da5-96d8-be0b699cccfd" providerId="AD" clId="Web-{28E2B33C-741E-35D9-31DF-73BEAA54C570}" dt="2023-01-20T16:33:57.339" v="388" actId="20577"/>
        <pc:sldMkLst>
          <pc:docMk/>
          <pc:sldMk cId="2579183443" sldId="287"/>
        </pc:sldMkLst>
        <pc:spChg chg="mod">
          <ac:chgData name="Gilly Puttick" userId="S::gputtick@terc.edu::92c448f8-8689-4da5-96d8-be0b699cccfd" providerId="AD" clId="Web-{28E2B33C-741E-35D9-31DF-73BEAA54C570}" dt="2023-01-20T15:52:49.371" v="75" actId="20577"/>
          <ac:spMkLst>
            <pc:docMk/>
            <pc:sldMk cId="2579183443" sldId="287"/>
            <ac:spMk id="2" creationId="{88406144-41F6-3D00-8CFF-44CFABC71077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3" creationId="{54ED9707-E473-2345-2465-E8772FEE8B83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4" creationId="{91338DF1-74EF-60CB-6893-4D374D6D618F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5" creationId="{55A9FF5C-4A82-E5B0-6953-BF0578C3E02C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6" creationId="{BE32DEFE-B208-8F43-24C0-5146877B7B54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7" creationId="{E5DBB88B-3F02-96CE-E65F-1F85565C9F1E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8" creationId="{38750342-AE21-B601-451E-F6222AD5E1F6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9" creationId="{942FFCCB-659F-02FE-EF68-275B0D2F49DA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0" creationId="{E38E3DF6-300D-0C39-8440-D1DB42830AB7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1" creationId="{83AC986A-4F20-BF3D-F7D2-C62DC0D265CF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2" creationId="{B3A6811A-E5B0-4B38-AB7C-A725893D78A3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3" creationId="{C2D49121-9A5B-5EF5-0795-BB6CF6933A31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4" creationId="{CE8AC2C3-1A14-C6DB-216A-7901CA4B5A28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5" creationId="{F04A5A76-020D-8BEC-3EFC-B393E17C3CBD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6" creationId="{FEE47E78-B8D4-6E35-CDAA-92D5C22CDABE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7" creationId="{B8CF4F33-CD47-A86D-9C84-F4C63EEBDCCD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8" creationId="{AC6913A5-C397-1A4A-FE89-849A26CEE805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19" creationId="{7463D897-68C3-9DC4-10F4-24A14DF438F3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20" creationId="{72387DA3-B373-7792-E2F5-7A31C60D99D0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21" creationId="{8B7DA5BE-7B2C-C34B-CECE-6BB5EB6F4830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22" creationId="{5A1D064A-1944-BA03-FCE7-0E00F011808A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23" creationId="{B9EF39EB-C143-056F-65C5-1275654BEEBA}"/>
          </ac:spMkLst>
        </pc:spChg>
        <pc:spChg chg="add del">
          <ac:chgData name="Gilly Puttick" userId="S::gputtick@terc.edu::92c448f8-8689-4da5-96d8-be0b699cccfd" providerId="AD" clId="Web-{28E2B33C-741E-35D9-31DF-73BEAA54C570}" dt="2023-01-20T16:01:39.278" v="172"/>
          <ac:spMkLst>
            <pc:docMk/>
            <pc:sldMk cId="2579183443" sldId="287"/>
            <ac:spMk id="24" creationId="{7B3816D5-B61E-7DE0-9DE3-564B681A6057}"/>
          </ac:spMkLst>
        </pc:spChg>
        <pc:spChg chg="add mod">
          <ac:chgData name="Gilly Puttick" userId="S::gputtick@terc.edu::92c448f8-8689-4da5-96d8-be0b699cccfd" providerId="AD" clId="Web-{28E2B33C-741E-35D9-31DF-73BEAA54C570}" dt="2023-01-20T16:33:57.339" v="388" actId="20577"/>
          <ac:spMkLst>
            <pc:docMk/>
            <pc:sldMk cId="2579183443" sldId="287"/>
            <ac:spMk id="31" creationId="{63EDA106-3E9B-F940-0B38-160FA1EF18D8}"/>
          </ac:spMkLst>
        </pc:spChg>
        <pc:picChg chg="add mod">
          <ac:chgData name="Gilly Puttick" userId="S::gputtick@terc.edu::92c448f8-8689-4da5-96d8-be0b699cccfd" providerId="AD" clId="Web-{28E2B33C-741E-35D9-31DF-73BEAA54C570}" dt="2023-01-20T16:09:34.481" v="217" actId="1076"/>
          <ac:picMkLst>
            <pc:docMk/>
            <pc:sldMk cId="2579183443" sldId="287"/>
            <ac:picMk id="27" creationId="{BD5A681F-6D0B-9BE2-76EE-A01C274FE68B}"/>
          </ac:picMkLst>
        </pc:picChg>
        <pc:picChg chg="del">
          <ac:chgData name="Gilly Puttick" userId="S::gputtick@terc.edu::92c448f8-8689-4da5-96d8-be0b699cccfd" providerId="AD" clId="Web-{28E2B33C-741E-35D9-31DF-73BEAA54C570}" dt="2023-01-20T15:45:49.795" v="58"/>
          <ac:picMkLst>
            <pc:docMk/>
            <pc:sldMk cId="2579183443" sldId="287"/>
            <ac:picMk id="3074" creationId="{F8EE5F70-E2F7-75C2-292F-15B80BCA975F}"/>
          </ac:picMkLst>
        </pc:picChg>
        <pc:cxnChg chg="add del mod">
          <ac:chgData name="Gilly Puttick" userId="S::gputtick@terc.edu::92c448f8-8689-4da5-96d8-be0b699cccfd" providerId="AD" clId="Web-{28E2B33C-741E-35D9-31DF-73BEAA54C570}" dt="2023-01-20T16:01:39.278" v="172"/>
          <ac:cxnSpMkLst>
            <pc:docMk/>
            <pc:sldMk cId="2579183443" sldId="287"/>
            <ac:cxnSpMk id="25" creationId="{C06A5025-452F-3AB6-6CEF-3211A2313009}"/>
          </ac:cxnSpMkLst>
        </pc:cxnChg>
        <pc:cxnChg chg="add del mod">
          <ac:chgData name="Gilly Puttick" userId="S::gputtick@terc.edu::92c448f8-8689-4da5-96d8-be0b699cccfd" providerId="AD" clId="Web-{28E2B33C-741E-35D9-31DF-73BEAA54C570}" dt="2023-01-20T16:01:39.278" v="172"/>
          <ac:cxnSpMkLst>
            <pc:docMk/>
            <pc:sldMk cId="2579183443" sldId="287"/>
            <ac:cxnSpMk id="26" creationId="{3CB6CA4E-C8CE-3591-AAE6-B1A7EED74759}"/>
          </ac:cxnSpMkLst>
        </pc:cxnChg>
        <pc:cxnChg chg="add">
          <ac:chgData name="Gilly Puttick" userId="S::gputtick@terc.edu::92c448f8-8689-4da5-96d8-be0b699cccfd" providerId="AD" clId="Web-{28E2B33C-741E-35D9-31DF-73BEAA54C570}" dt="2023-01-20T16:10:14.826" v="221"/>
          <ac:cxnSpMkLst>
            <pc:docMk/>
            <pc:sldMk cId="2579183443" sldId="287"/>
            <ac:cxnSpMk id="29" creationId="{A4DE41EB-3000-8B80-3AEA-A30FCE86B391}"/>
          </ac:cxnSpMkLst>
        </pc:cxnChg>
        <pc:cxnChg chg="add mod">
          <ac:chgData name="Gilly Puttick" userId="S::gputtick@terc.edu::92c448f8-8689-4da5-96d8-be0b699cccfd" providerId="AD" clId="Web-{28E2B33C-741E-35D9-31DF-73BEAA54C570}" dt="2023-01-20T16:10:20.388" v="223" actId="1076"/>
          <ac:cxnSpMkLst>
            <pc:docMk/>
            <pc:sldMk cId="2579183443" sldId="287"/>
            <ac:cxnSpMk id="30" creationId="{5ACA3730-F57A-A2AF-BB78-C8D2F7CCE08B}"/>
          </ac:cxnSpMkLst>
        </pc:cxnChg>
      </pc:sldChg>
      <pc:sldChg chg="delSp del">
        <pc:chgData name="Gilly Puttick" userId="S::gputtick@terc.edu::92c448f8-8689-4da5-96d8-be0b699cccfd" providerId="AD" clId="Web-{28E2B33C-741E-35D9-31DF-73BEAA54C570}" dt="2023-01-20T16:33:58.996" v="389"/>
        <pc:sldMkLst>
          <pc:docMk/>
          <pc:sldMk cId="1989387409" sldId="288"/>
        </pc:sldMkLst>
        <pc:spChg chg="del">
          <ac:chgData name="Gilly Puttick" userId="S::gputtick@terc.edu::92c448f8-8689-4da5-96d8-be0b699cccfd" providerId="AD" clId="Web-{28E2B33C-741E-35D9-31DF-73BEAA54C570}" dt="2023-01-20T16:31:25.897" v="342"/>
          <ac:spMkLst>
            <pc:docMk/>
            <pc:sldMk cId="1989387409" sldId="288"/>
            <ac:spMk id="3" creationId="{25C1B4BC-1760-5E72-2DB7-7F7E60AF36F8}"/>
          </ac:spMkLst>
        </pc:spChg>
        <pc:spChg chg="del">
          <ac:chgData name="Gilly Puttick" userId="S::gputtick@terc.edu::92c448f8-8689-4da5-96d8-be0b699cccfd" providerId="AD" clId="Web-{28E2B33C-741E-35D9-31DF-73BEAA54C570}" dt="2023-01-20T16:31:30.725" v="345"/>
          <ac:spMkLst>
            <pc:docMk/>
            <pc:sldMk cId="1989387409" sldId="288"/>
            <ac:spMk id="6" creationId="{8ACEF935-055A-9F36-19B7-F31B964A1616}"/>
          </ac:spMkLst>
        </pc:spChg>
        <pc:spChg chg="del">
          <ac:chgData name="Gilly Puttick" userId="S::gputtick@terc.edu::92c448f8-8689-4da5-96d8-be0b699cccfd" providerId="AD" clId="Web-{28E2B33C-741E-35D9-31DF-73BEAA54C570}" dt="2023-01-20T16:31:30.725" v="344"/>
          <ac:spMkLst>
            <pc:docMk/>
            <pc:sldMk cId="1989387409" sldId="288"/>
            <ac:spMk id="7" creationId="{C3500783-8816-C29E-7221-ABA9CD485009}"/>
          </ac:spMkLst>
        </pc:spChg>
        <pc:picChg chg="del">
          <ac:chgData name="Gilly Puttick" userId="S::gputtick@terc.edu::92c448f8-8689-4da5-96d8-be0b699cccfd" providerId="AD" clId="Web-{28E2B33C-741E-35D9-31DF-73BEAA54C570}" dt="2023-01-20T16:31:25.897" v="343"/>
          <ac:picMkLst>
            <pc:docMk/>
            <pc:sldMk cId="1989387409" sldId="288"/>
            <ac:picMk id="2" creationId="{EF5D5834-C24C-404D-92EC-691C0354F097}"/>
          </ac:picMkLst>
        </pc:picChg>
        <pc:picChg chg="del">
          <ac:chgData name="Gilly Puttick" userId="S::gputtick@terc.edu::92c448f8-8689-4da5-96d8-be0b699cccfd" providerId="AD" clId="Web-{28E2B33C-741E-35D9-31DF-73BEAA54C570}" dt="2023-01-20T16:31:25.897" v="341"/>
          <ac:picMkLst>
            <pc:docMk/>
            <pc:sldMk cId="1989387409" sldId="288"/>
            <ac:picMk id="4" creationId="{7F30A6D2-1630-AF30-E8E2-E9125958AA14}"/>
          </ac:picMkLst>
        </pc:picChg>
        <pc:picChg chg="del">
          <ac:chgData name="Gilly Puttick" userId="S::gputtick@terc.edu::92c448f8-8689-4da5-96d8-be0b699cccfd" providerId="AD" clId="Web-{28E2B33C-741E-35D9-31DF-73BEAA54C570}" dt="2023-01-20T16:31:25.897" v="340"/>
          <ac:picMkLst>
            <pc:docMk/>
            <pc:sldMk cId="1989387409" sldId="288"/>
            <ac:picMk id="5" creationId="{323AC71F-B217-98F2-21F8-BC9D80A27E51}"/>
          </ac:picMkLst>
        </pc:picChg>
      </pc:sldChg>
      <pc:sldChg chg="del">
        <pc:chgData name="Gilly Puttick" userId="S::gputtick@terc.edu::92c448f8-8689-4da5-96d8-be0b699cccfd" providerId="AD" clId="Web-{28E2B33C-741E-35D9-31DF-73BEAA54C570}" dt="2023-01-20T16:10:29.514" v="224"/>
        <pc:sldMkLst>
          <pc:docMk/>
          <pc:sldMk cId="200101843" sldId="289"/>
        </pc:sldMkLst>
      </pc:sldChg>
      <pc:sldChg chg="addSp modSp new ord">
        <pc:chgData name="Gilly Puttick" userId="S::gputtick@terc.edu::92c448f8-8689-4da5-96d8-be0b699cccfd" providerId="AD" clId="Web-{28E2B33C-741E-35D9-31DF-73BEAA54C570}" dt="2023-01-20T16:26:17.809" v="280" actId="20577"/>
        <pc:sldMkLst>
          <pc:docMk/>
          <pc:sldMk cId="897672743" sldId="289"/>
        </pc:sldMkLst>
        <pc:spChg chg="add mod">
          <ac:chgData name="Gilly Puttick" userId="S::gputtick@terc.edu::92c448f8-8689-4da5-96d8-be0b699cccfd" providerId="AD" clId="Web-{28E2B33C-741E-35D9-31DF-73BEAA54C570}" dt="2023-01-20T16:26:17.809" v="280" actId="20577"/>
          <ac:spMkLst>
            <pc:docMk/>
            <pc:sldMk cId="897672743" sldId="289"/>
            <ac:spMk id="2" creationId="{16F6C6D4-25B0-7197-DEBF-12E3DB55EFA8}"/>
          </ac:spMkLst>
        </pc:spChg>
        <pc:spChg chg="add">
          <ac:chgData name="Gilly Puttick" userId="S::gputtick@terc.edu::92c448f8-8689-4da5-96d8-be0b699cccfd" providerId="AD" clId="Web-{28E2B33C-741E-35D9-31DF-73BEAA54C570}" dt="2023-01-20T16:25:47.511" v="275"/>
          <ac:spMkLst>
            <pc:docMk/>
            <pc:sldMk cId="897672743" sldId="289"/>
            <ac:spMk id="4" creationId="{391B2DB2-AEB1-7372-0C72-1D8C2A51A8CB}"/>
          </ac:spMkLst>
        </pc:spChg>
        <pc:picChg chg="add">
          <ac:chgData name="Gilly Puttick" userId="S::gputtick@terc.edu::92c448f8-8689-4da5-96d8-be0b699cccfd" providerId="AD" clId="Web-{28E2B33C-741E-35D9-31DF-73BEAA54C570}" dt="2023-01-20T16:25:47.527" v="276"/>
          <ac:picMkLst>
            <pc:docMk/>
            <pc:sldMk cId="897672743" sldId="289"/>
            <ac:picMk id="6" creationId="{925DA90D-960C-2CFB-DB33-9F3ED62FBD8C}"/>
          </ac:picMkLst>
        </pc:picChg>
        <pc:cxnChg chg="add">
          <ac:chgData name="Gilly Puttick" userId="S::gputtick@terc.edu::92c448f8-8689-4da5-96d8-be0b699cccfd" providerId="AD" clId="Web-{28E2B33C-741E-35D9-31DF-73BEAA54C570}" dt="2023-01-20T16:26:02.106" v="277"/>
          <ac:cxnSpMkLst>
            <pc:docMk/>
            <pc:sldMk cId="897672743" sldId="289"/>
            <ac:cxnSpMk id="8" creationId="{574EF447-9316-7EB3-DA35-1BFBED16F815}"/>
          </ac:cxnSpMkLst>
        </pc:cxnChg>
        <pc:cxnChg chg="add mod">
          <ac:chgData name="Gilly Puttick" userId="S::gputtick@terc.edu::92c448f8-8689-4da5-96d8-be0b699cccfd" providerId="AD" clId="Web-{28E2B33C-741E-35D9-31DF-73BEAA54C570}" dt="2023-01-20T16:26:08.090" v="279" actId="1076"/>
          <ac:cxnSpMkLst>
            <pc:docMk/>
            <pc:sldMk cId="897672743" sldId="289"/>
            <ac:cxnSpMk id="9" creationId="{B2BFA273-2616-8EB1-0E84-D316579726C5}"/>
          </ac:cxnSpMkLst>
        </pc:cxnChg>
      </pc:sldChg>
    </pc:docChg>
  </pc:docChgLst>
  <pc:docChgLst>
    <pc:chgData name="Gilly Puttick" userId="S::gputtick@terc.edu::92c448f8-8689-4da5-96d8-be0b699cccfd" providerId="AD" clId="Web-{0E5F93A3-CB36-D6AD-5671-C6634243C529}"/>
    <pc:docChg chg="modSld">
      <pc:chgData name="Gilly Puttick" userId="S::gputtick@terc.edu::92c448f8-8689-4da5-96d8-be0b699cccfd" providerId="AD" clId="Web-{0E5F93A3-CB36-D6AD-5671-C6634243C529}" dt="2023-01-22T21:52:02.096" v="4" actId="20577"/>
      <pc:docMkLst>
        <pc:docMk/>
      </pc:docMkLst>
      <pc:sldChg chg="modSp">
        <pc:chgData name="Gilly Puttick" userId="S::gputtick@terc.edu::92c448f8-8689-4da5-96d8-be0b699cccfd" providerId="AD" clId="Web-{0E5F93A3-CB36-D6AD-5671-C6634243C529}" dt="2023-01-22T21:52:02.096" v="4" actId="20577"/>
        <pc:sldMkLst>
          <pc:docMk/>
          <pc:sldMk cId="1494266637" sldId="285"/>
        </pc:sldMkLst>
        <pc:spChg chg="mod">
          <ac:chgData name="Gilly Puttick" userId="S::gputtick@terc.edu::92c448f8-8689-4da5-96d8-be0b699cccfd" providerId="AD" clId="Web-{0E5F93A3-CB36-D6AD-5671-C6634243C529}" dt="2023-01-22T21:52:02.096" v="4" actId="20577"/>
          <ac:spMkLst>
            <pc:docMk/>
            <pc:sldMk cId="1494266637" sldId="285"/>
            <ac:spMk id="2" creationId="{7DDA73AE-5AF9-B59F-2381-EAEADEFE48A7}"/>
          </ac:spMkLst>
        </pc:spChg>
      </pc:sldChg>
    </pc:docChg>
  </pc:docChgLst>
  <pc:docChgLst>
    <pc:chgData name="Sarah Brown" userId="kyyfvgM3DA51Ay9/+azIsHfGVPzdIR0zuiVwfPnUZHU=" providerId="None" clId="Web-{536A8AD4-851C-4AFF-B540-58ED80C9B000}"/>
    <pc:docChg chg="addSld delSld modSld sldOrd addMainMaster modMainMaster">
      <pc:chgData name="Sarah Brown" userId="kyyfvgM3DA51Ay9/+azIsHfGVPzdIR0zuiVwfPnUZHU=" providerId="None" clId="Web-{536A8AD4-851C-4AFF-B540-58ED80C9B000}" dt="2023-01-27T16:06:00.862" v="8"/>
      <pc:docMkLst>
        <pc:docMk/>
      </pc:docMkLst>
      <pc:sldChg chg="del">
        <pc:chgData name="Sarah Brown" userId="kyyfvgM3DA51Ay9/+azIsHfGVPzdIR0zuiVwfPnUZHU=" providerId="None" clId="Web-{536A8AD4-851C-4AFF-B540-58ED80C9B000}" dt="2023-01-27T16:06:00.862" v="8"/>
        <pc:sldMkLst>
          <pc:docMk/>
          <pc:sldMk cId="0" sldId="268"/>
        </pc:sldMkLst>
      </pc:sldChg>
      <pc:sldChg chg="add ord modNotes">
        <pc:chgData name="Sarah Brown" userId="kyyfvgM3DA51Ay9/+azIsHfGVPzdIR0zuiVwfPnUZHU=" providerId="None" clId="Web-{536A8AD4-851C-4AFF-B540-58ED80C9B000}" dt="2023-01-27T16:06:00.206" v="7"/>
        <pc:sldMkLst>
          <pc:docMk/>
          <pc:sldMk cId="1536783101" sldId="291"/>
        </pc:sldMkLst>
      </pc:sldChg>
      <pc:sldMasterChg chg="add addSldLayout">
        <pc:chgData name="Sarah Brown" userId="kyyfvgM3DA51Ay9/+azIsHfGVPzdIR0zuiVwfPnUZHU=" providerId="None" clId="Web-{536A8AD4-851C-4AFF-B540-58ED80C9B000}" dt="2023-01-27T16:05:39.846" v="0"/>
        <pc:sldMasterMkLst>
          <pc:docMk/>
          <pc:sldMasterMk cId="936783066" sldId="2147483648"/>
        </pc:sldMasterMkLst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3078854104" sldId="2147483649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1148245534" sldId="2147483650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4292210641" sldId="2147483651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1991972633" sldId="2147483652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1706112869" sldId="2147483653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1588273872" sldId="2147483654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3646820784" sldId="2147483655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1556734939" sldId="2147483656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1532264313" sldId="2147483657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2792177670" sldId="2147483658"/>
          </pc:sldLayoutMkLst>
        </pc:sldLayoutChg>
        <pc:sldLayoutChg chg="ad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936783066" sldId="2147483648"/>
            <pc:sldLayoutMk cId="2795247011" sldId="2147483659"/>
          </pc:sldLayoutMkLst>
        </pc:sldLayoutChg>
      </pc:sldMasterChg>
      <pc:sldMasterChg chg="replId modSldLayout">
        <pc:chgData name="Sarah Brown" userId="kyyfvgM3DA51Ay9/+azIsHfGVPzdIR0zuiVwfPnUZHU=" providerId="None" clId="Web-{536A8AD4-851C-4AFF-B540-58ED80C9B000}" dt="2023-01-27T16:05:39.846" v="0"/>
        <pc:sldMasterMkLst>
          <pc:docMk/>
          <pc:sldMasterMk cId="887994001" sldId="2147483660"/>
        </pc:sldMasterMkLst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1116211710" sldId="2147483661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3921186498" sldId="2147483662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147107779" sldId="2147483663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1744311182" sldId="2147483664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2356557971" sldId="2147483665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846919115" sldId="2147483666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1799003964" sldId="2147483667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1201471218" sldId="2147483668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3187371464" sldId="2147483669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1216096849" sldId="2147483670"/>
          </pc:sldLayoutMkLst>
        </pc:sldLayoutChg>
        <pc:sldLayoutChg chg="replId">
          <pc:chgData name="Sarah Brown" userId="kyyfvgM3DA51Ay9/+azIsHfGVPzdIR0zuiVwfPnUZHU=" providerId="None" clId="Web-{536A8AD4-851C-4AFF-B540-58ED80C9B000}" dt="2023-01-27T16:05:39.846" v="0"/>
          <pc:sldLayoutMkLst>
            <pc:docMk/>
            <pc:sldMasterMk cId="887994001" sldId="2147483660"/>
            <pc:sldLayoutMk cId="2001088743" sldId="2147483671"/>
          </pc:sldLayoutMkLst>
        </pc:sldLayoutChg>
      </pc:sldMasterChg>
    </pc:docChg>
  </pc:docChgLst>
  <pc:docChgLst>
    <pc:chgData name="Lea Combette" userId="7pVEsHI6P4Vktjm6SPqYYD9wcjkPHbRRMo1py70L+o4=" providerId="None" clId="Web-{06C36524-82AD-45A9-B5C5-AA49ADDB42BE}"/>
    <pc:docChg chg="modSld">
      <pc:chgData name="Lea Combette" userId="7pVEsHI6P4Vktjm6SPqYYD9wcjkPHbRRMo1py70L+o4=" providerId="None" clId="Web-{06C36524-82AD-45A9-B5C5-AA49ADDB42BE}" dt="2023-01-26T15:53:43.476" v="93"/>
      <pc:docMkLst>
        <pc:docMk/>
      </pc:docMkLst>
      <pc:sldChg chg="modNotes">
        <pc:chgData name="Lea Combette" userId="7pVEsHI6P4Vktjm6SPqYYD9wcjkPHbRRMo1py70L+o4=" providerId="None" clId="Web-{06C36524-82AD-45A9-B5C5-AA49ADDB42BE}" dt="2023-01-26T15:53:43.476" v="93"/>
        <pc:sldMkLst>
          <pc:docMk/>
          <pc:sldMk cId="0" sldId="268"/>
        </pc:sldMkLst>
      </pc:sldChg>
      <pc:sldChg chg="modNotes">
        <pc:chgData name="Lea Combette" userId="7pVEsHI6P4Vktjm6SPqYYD9wcjkPHbRRMo1py70L+o4=" providerId="None" clId="Web-{06C36524-82AD-45A9-B5C5-AA49ADDB42BE}" dt="2023-01-26T15:49:06.716" v="33"/>
        <pc:sldMkLst>
          <pc:docMk/>
          <pc:sldMk cId="3826651222" sldId="282"/>
        </pc:sldMkLst>
      </pc:sldChg>
      <pc:sldChg chg="modNotes">
        <pc:chgData name="Lea Combette" userId="7pVEsHI6P4Vktjm6SPqYYD9wcjkPHbRRMo1py70L+o4=" providerId="None" clId="Web-{06C36524-82AD-45A9-B5C5-AA49ADDB42BE}" dt="2023-01-26T15:49:37.967" v="39"/>
        <pc:sldMkLst>
          <pc:docMk/>
          <pc:sldMk cId="1494266637" sldId="285"/>
        </pc:sldMkLst>
      </pc:sldChg>
      <pc:sldChg chg="modNotes">
        <pc:chgData name="Lea Combette" userId="7pVEsHI6P4Vktjm6SPqYYD9wcjkPHbRRMo1py70L+o4=" providerId="None" clId="Web-{06C36524-82AD-45A9-B5C5-AA49ADDB42BE}" dt="2023-01-26T15:50:56.563" v="56"/>
        <pc:sldMkLst>
          <pc:docMk/>
          <pc:sldMk cId="919894784" sldId="286"/>
        </pc:sldMkLst>
      </pc:sldChg>
      <pc:sldChg chg="modNotes">
        <pc:chgData name="Lea Combette" userId="7pVEsHI6P4Vktjm6SPqYYD9wcjkPHbRRMo1py70L+o4=" providerId="None" clId="Web-{06C36524-82AD-45A9-B5C5-AA49ADDB42BE}" dt="2023-01-26T15:52:09.957" v="70"/>
        <pc:sldMkLst>
          <pc:docMk/>
          <pc:sldMk cId="2579183443" sldId="287"/>
        </pc:sldMkLst>
      </pc:sldChg>
      <pc:sldChg chg="modNotes">
        <pc:chgData name="Lea Combette" userId="7pVEsHI6P4Vktjm6SPqYYD9wcjkPHbRRMo1py70L+o4=" providerId="None" clId="Web-{06C36524-82AD-45A9-B5C5-AA49ADDB42BE}" dt="2023-01-26T15:51:37.471" v="63"/>
        <pc:sldMkLst>
          <pc:docMk/>
          <pc:sldMk cId="897672743" sldId="289"/>
        </pc:sldMkLst>
      </pc:sldChg>
      <pc:sldChg chg="modNotes">
        <pc:chgData name="Lea Combette" userId="7pVEsHI6P4Vktjm6SPqYYD9wcjkPHbRRMo1py70L+o4=" providerId="None" clId="Web-{06C36524-82AD-45A9-B5C5-AA49ADDB42BE}" dt="2023-01-26T15:53:13.834" v="83"/>
        <pc:sldMkLst>
          <pc:docMk/>
          <pc:sldMk cId="3697239791" sldId="290"/>
        </pc:sldMkLst>
      </pc:sldChg>
    </pc:docChg>
  </pc:docChgLst>
  <pc:docChgLst>
    <pc:chgData name="Sarah Brown" clId="Web-{536A8AD4-851C-4AFF-B540-58ED80C9B000}"/>
    <pc:docChg chg="mod modSld">
      <pc:chgData name="Sarah Brown" userId="" providerId="" clId="Web-{536A8AD4-851C-4AFF-B540-58ED80C9B000}" dt="2023-01-27T16:42:54.336" v="146"/>
      <pc:docMkLst>
        <pc:docMk/>
      </pc:docMkLst>
      <pc:sldChg chg="modSp">
        <pc:chgData name="Sarah Brown" userId="" providerId="" clId="Web-{536A8AD4-851C-4AFF-B540-58ED80C9B000}" dt="2023-01-27T16:29:06.175" v="37" actId="20577"/>
        <pc:sldMkLst>
          <pc:docMk/>
          <pc:sldMk cId="1494266637" sldId="285"/>
        </pc:sldMkLst>
        <pc:spChg chg="mod">
          <ac:chgData name="Sarah Brown" userId="" providerId="" clId="Web-{536A8AD4-851C-4AFF-B540-58ED80C9B000}" dt="2023-01-27T16:29:06.175" v="37" actId="20577"/>
          <ac:spMkLst>
            <pc:docMk/>
            <pc:sldMk cId="1494266637" sldId="285"/>
            <ac:spMk id="2" creationId="{0BEA5851-447A-1663-44CF-00D7F2302DCF}"/>
          </ac:spMkLst>
        </pc:spChg>
      </pc:sldChg>
      <pc:sldChg chg="addSp delSp modSp addCm modCm">
        <pc:chgData name="Sarah Brown" userId="" providerId="" clId="Web-{536A8AD4-851C-4AFF-B540-58ED80C9B000}" dt="2023-01-27T16:42:54.336" v="146"/>
        <pc:sldMkLst>
          <pc:docMk/>
          <pc:sldMk cId="3697239791" sldId="290"/>
        </pc:sldMkLst>
        <pc:spChg chg="add mod ord">
          <ac:chgData name="Sarah Brown" userId="" providerId="" clId="Web-{536A8AD4-851C-4AFF-B540-58ED80C9B000}" dt="2023-01-27T16:42:23.179" v="143" actId="20577"/>
          <ac:spMkLst>
            <pc:docMk/>
            <pc:sldMk cId="3697239791" sldId="290"/>
            <ac:spMk id="7" creationId="{E6D8333D-2B05-2C15-EECC-6F2B32E0AE84}"/>
          </ac:spMkLst>
        </pc:spChg>
        <pc:picChg chg="add del mod">
          <ac:chgData name="Sarah Brown" userId="" providerId="" clId="Web-{536A8AD4-851C-4AFF-B540-58ED80C9B000}" dt="2023-01-27T16:40:43.301" v="118"/>
          <ac:picMkLst>
            <pc:docMk/>
            <pc:sldMk cId="3697239791" sldId="290"/>
            <ac:picMk id="8" creationId="{6A739C88-2DDD-0E19-BCBB-FCF7E5015136}"/>
          </ac:picMkLst>
        </pc:picChg>
        <pc:picChg chg="add del mod">
          <ac:chgData name="Sarah Brown" userId="" providerId="" clId="Web-{536A8AD4-851C-4AFF-B540-58ED80C9B000}" dt="2023-01-27T16:40:44.082" v="119"/>
          <ac:picMkLst>
            <pc:docMk/>
            <pc:sldMk cId="3697239791" sldId="290"/>
            <ac:picMk id="9" creationId="{2B478956-1FB5-7C32-490D-60CB64BD7EEB}"/>
          </ac:picMkLst>
        </pc:picChg>
        <pc:picChg chg="add mod modCrop">
          <ac:chgData name="Sarah Brown" userId="" providerId="" clId="Web-{536A8AD4-851C-4AFF-B540-58ED80C9B000}" dt="2023-01-27T16:42:15.163" v="137" actId="1076"/>
          <ac:picMkLst>
            <pc:docMk/>
            <pc:sldMk cId="3697239791" sldId="290"/>
            <ac:picMk id="11" creationId="{23000C35-A599-C068-DD89-1AFCA9C0CCB2}"/>
          </ac:picMkLst>
        </pc:picChg>
        <pc:picChg chg="add mod modCrop">
          <ac:chgData name="Sarah Brown" userId="" providerId="" clId="Web-{536A8AD4-851C-4AFF-B540-58ED80C9B000}" dt="2023-01-27T16:42:16.897" v="138" actId="1076"/>
          <ac:picMkLst>
            <pc:docMk/>
            <pc:sldMk cId="3697239791" sldId="290"/>
            <ac:picMk id="13" creationId="{1E6FD5A8-5944-C68E-D262-BCF5B08E8A5D}"/>
          </ac:picMkLst>
        </pc:picChg>
        <pc:picChg chg="add mod modCrop">
          <ac:chgData name="Sarah Brown" userId="" providerId="" clId="Web-{536A8AD4-851C-4AFF-B540-58ED80C9B000}" dt="2023-01-27T16:42:26.929" v="144" actId="1076"/>
          <ac:picMkLst>
            <pc:docMk/>
            <pc:sldMk cId="3697239791" sldId="290"/>
            <ac:picMk id="14" creationId="{943D4CE2-FC4B-C77D-9407-8561B5651364}"/>
          </ac:picMkLst>
        </pc:picChg>
        <pc:cxnChg chg="add">
          <ac:chgData name="Sarah Brown" userId="" providerId="" clId="Web-{536A8AD4-851C-4AFF-B540-58ED80C9B000}" dt="2023-01-27T16:28:27.408" v="0"/>
          <ac:cxnSpMkLst>
            <pc:docMk/>
            <pc:sldMk cId="3697239791" sldId="290"/>
            <ac:cxnSpMk id="3" creationId="{EB13367C-191E-C739-CCD8-80250549F9AD}"/>
          </ac:cxnSpMkLst>
        </pc:cxnChg>
        <pc:cxnChg chg="add">
          <ac:chgData name="Sarah Brown" userId="" providerId="" clId="Web-{536A8AD4-851C-4AFF-B540-58ED80C9B000}" dt="2023-01-27T16:28:27.408" v="1"/>
          <ac:cxnSpMkLst>
            <pc:docMk/>
            <pc:sldMk cId="3697239791" sldId="290"/>
            <ac:cxnSpMk id="5" creationId="{D5445759-E490-736F-E0B9-386199F0AFC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h Brown" userId="" providerId="" clId="Web-{536A8AD4-851C-4AFF-B540-58ED80C9B000}" dt="2023-01-27T16:42:54.336" v="146"/>
              <pc2:cmMkLst xmlns:pc2="http://schemas.microsoft.com/office/powerpoint/2019/9/main/command">
                <pc:docMk/>
                <pc:sldMk cId="3697239791" sldId="290"/>
                <pc2:cmMk id="{782A688E-0BE1-47AC-B8B1-A41C9CF074D2}"/>
              </pc2:cmMkLst>
            </pc226:cmChg>
            <pc226:cmChg xmlns:pc226="http://schemas.microsoft.com/office/powerpoint/2022/06/main/command" chg="mod">
              <pc226:chgData name="Sarah Brown" userId="" providerId="" clId="Web-{536A8AD4-851C-4AFF-B540-58ED80C9B000}" dt="2023-01-27T16:40:32.785" v="116"/>
              <pc2:cmMkLst xmlns:pc2="http://schemas.microsoft.com/office/powerpoint/2019/9/main/command">
                <pc:docMk/>
                <pc:sldMk cId="3697239791" sldId="290"/>
                <pc2:cmMk id="{94E3B1C1-5D95-4EE8-86B4-F4E5DE16897A}"/>
              </pc2:cmMkLst>
            </pc226:cmChg>
          </p:ext>
        </pc:extLst>
      </pc:sldChg>
    </pc:docChg>
  </pc:docChgLst>
  <pc:docChgLst>
    <pc:chgData name="Eli Elster" userId="9HIMOkUir4mLjMBMctqgAdC7W1iS3EhXC3ktHCTdOwI=" providerId="None" clId="Web-{6A3E17E1-F02B-4355-828F-4075D8C31FDB}"/>
    <pc:docChg chg="modSld">
      <pc:chgData name="Eli Elster" userId="9HIMOkUir4mLjMBMctqgAdC7W1iS3EhXC3ktHCTdOwI=" providerId="None" clId="Web-{6A3E17E1-F02B-4355-828F-4075D8C31FDB}" dt="2023-02-27T18:22:16.088" v="4" actId="20577"/>
      <pc:docMkLst>
        <pc:docMk/>
      </pc:docMkLst>
      <pc:sldChg chg="modSp">
        <pc:chgData name="Eli Elster" userId="9HIMOkUir4mLjMBMctqgAdC7W1iS3EhXC3ktHCTdOwI=" providerId="None" clId="Web-{6A3E17E1-F02B-4355-828F-4075D8C31FDB}" dt="2023-02-27T18:22:16.088" v="4" actId="20577"/>
        <pc:sldMkLst>
          <pc:docMk/>
          <pc:sldMk cId="897672743" sldId="289"/>
        </pc:sldMkLst>
        <pc:spChg chg="mod">
          <ac:chgData name="Eli Elster" userId="9HIMOkUir4mLjMBMctqgAdC7W1iS3EhXC3ktHCTdOwI=" providerId="None" clId="Web-{6A3E17E1-F02B-4355-828F-4075D8C31FDB}" dt="2023-02-27T18:22:16.088" v="4" actId="20577"/>
          <ac:spMkLst>
            <pc:docMk/>
            <pc:sldMk cId="897672743" sldId="289"/>
            <ac:spMk id="11" creationId="{DFA1B083-7518-4D6C-62E9-34D9B5F5AE7D}"/>
          </ac:spMkLst>
        </pc:spChg>
      </pc:sldChg>
    </pc:docChg>
  </pc:docChgLst>
</pc:chgInfo>
</file>

<file path=ppt/comments/modernComment_11D_5910B3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DE3869-5301-4A41-BBD9-DA483BD7A7B7}" authorId="{C0567720-B6D1-CD8D-BB8A-B7B9C6C993F5}" status="resolved" created="2023-01-25T19:15:54.895" complete="100000">
    <pc:sldMkLst xmlns:pc="http://schemas.microsoft.com/office/powerpoint/2013/main/command">
      <pc:docMk/>
      <pc:sldMk cId="1494266637" sldId="285"/>
    </pc:sldMkLst>
    <p188:replyLst>
      <p188:reply id="{499716EB-869D-4E16-AC73-56BD96D28483}" authorId="{C0567720-B6D1-CD8D-BB8A-B7B9C6C993F5}" created="2023-01-25T19:17:23.366">
        <p188:txBody>
          <a:bodyPr/>
          <a:lstStyle/>
          <a:p>
            <a:r>
              <a:rPr lang="en-US"/>
              <a:t>make sure title says watch first part, not whole thing, a la miroungas</a:t>
            </a:r>
          </a:p>
        </p188:txBody>
      </p188:reply>
    </p188:replyLst>
    <p188:txBody>
      <a:bodyPr/>
      <a:lstStyle/>
      <a:p>
        <a:r>
          <a:rPr lang="en-US"/>
          <a:t>reformat to make pretty</a:t>
        </a:r>
      </a:p>
    </p188:txBody>
  </p188:cm>
</p188:cmLst>
</file>

<file path=ppt/comments/modernComment_11F_99BB37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440D16-1321-4F7D-97D0-EC0A831FFED4}" authorId="{C0567720-B6D1-CD8D-BB8A-B7B9C6C993F5}" status="resolved" created="2023-01-25T19:23:52.59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79183443" sldId="287"/>
      <ac:spMk id="31" creationId="{63EDA106-3E9B-F940-0B38-160FA1EF18D8}"/>
    </ac:deMkLst>
    <p188:txBody>
      <a:bodyPr/>
      <a:lstStyle/>
      <a:p>
        <a:r>
          <a:rPr lang="en-US"/>
          <a:t>reformat to make super duper cute</a:t>
        </a:r>
      </a:p>
    </p188:txBody>
  </p188:cm>
</p188:cmLst>
</file>

<file path=ppt/comments/modernComment_121_358166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C19EB9-9C45-4EED-A56B-A91D5C0BDC01}" authorId="{C0567720-B6D1-CD8D-BB8A-B7B9C6C993F5}" status="resolved" created="2023-01-25T19:19:16.994" complete="100000">
    <pc:sldMkLst xmlns:pc="http://schemas.microsoft.com/office/powerpoint/2013/main/command">
      <pc:docMk/>
      <pc:sldMk cId="897672743" sldId="289"/>
    </pc:sldMkLst>
    <p188:txBody>
      <a:bodyPr/>
      <a:lstStyle/>
      <a:p>
        <a:r>
          <a:rPr lang="en-US"/>
          <a:t>reformat</a:t>
        </a:r>
      </a:p>
    </p188:txBody>
  </p188:cm>
</p188:cmLst>
</file>

<file path=ppt/comments/modernComment_122_DC5F66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E3B1C1-5D95-4EE8-86B4-F4E5DE16897A}" authorId="{C0567720-B6D1-CD8D-BB8A-B7B9C6C993F5}" status="resolved" created="2023-01-25T19:26:34.582" complete="100000">
    <pc:sldMkLst xmlns:pc="http://schemas.microsoft.com/office/powerpoint/2013/main/command">
      <pc:docMk/>
      <pc:sldMk cId="3697239791" sldId="290"/>
    </pc:sldMkLst>
    <p188:txBody>
      <a:bodyPr/>
      <a:lstStyle/>
      <a:p>
        <a:r>
          <a:rPr lang="en-US"/>
          <a:t>slide for act. 6 in LP </a:t>
        </a:r>
      </a:p>
    </p188:txBody>
  </p188:cm>
</p188:cmLst>
</file>

<file path=ppt/comments/modernComment_124_7678F8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E79C1E-0A2D-4277-AE68-5097144F48A2}" authorId="{C0567720-B6D1-CD8D-BB8A-B7B9C6C993F5}" status="resolved" created="2023-01-25T19:23:52.5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79183443" sldId="287"/>
      <ac:spMk id="31" creationId="{63EDA106-3E9B-F940-0B38-160FA1EF18D8}"/>
    </ac:deMkLst>
    <p188:txBody>
      <a:bodyPr/>
      <a:lstStyle/>
      <a:p>
        <a:r>
          <a:rPr lang="en-US"/>
          <a:t>reformat to make super duper cute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16:50:48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16:50:55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313B-F752-4E4F-B390-4E7B08BB44A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EA1E-7BDA-8047-AE33-19445634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n-US" b="1" dirty="0">
                <a:cs typeface="Calibri"/>
              </a:rPr>
              <a:t>ALL CLASS – SLIDE 1</a:t>
            </a:r>
            <a:endParaRPr lang="en-US" dirty="0"/>
          </a:p>
          <a:p>
            <a:pPr>
              <a:buSzPts val="1400"/>
            </a:pPr>
            <a:endParaRPr lang="en-US" b="1" dirty="0">
              <a:cs typeface="Calibri"/>
            </a:endParaRPr>
          </a:p>
          <a:p>
            <a:r>
              <a:rPr lang="en-US" dirty="0"/>
              <a:t>Tell students that they will see a new story that stars two populations of animals, harpies and </a:t>
            </a:r>
            <a:r>
              <a:rPr lang="en-US" dirty="0" err="1"/>
              <a:t>juramayas</a:t>
            </a:r>
            <a:r>
              <a:rPr lang="en-US" dirty="0"/>
              <a:t>, that look very different from each other. </a:t>
            </a:r>
          </a:p>
          <a:p>
            <a:endParaRPr lang="en-US" dirty="0"/>
          </a:p>
          <a:p>
            <a:r>
              <a:rPr lang="en-US" dirty="0"/>
              <a:t>The investigation question is: What happens when a group of harpies gets separated?</a:t>
            </a:r>
            <a:endParaRPr lang="en-US" dirty="0">
              <a:cs typeface="Calibri" panose="020F0502020204030204"/>
            </a:endParaRPr>
          </a:p>
          <a:p>
            <a:pPr>
              <a:buSzPts val="1400"/>
            </a:pPr>
            <a:endParaRPr lang="en-US" b="1" dirty="0">
              <a:cs typeface="Calibri"/>
            </a:endParaRPr>
          </a:p>
        </p:txBody>
      </p:sp>
      <p:sp>
        <p:nvSpPr>
          <p:cNvPr id="257" name="Google Shape;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830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ALL CLASS – SLIDE 2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Play the animation </a:t>
            </a:r>
            <a:r>
              <a:rPr lang="en-US" i="1" dirty="0"/>
              <a:t>How the Harpies Evolved into </a:t>
            </a:r>
            <a:r>
              <a:rPr lang="en-US" i="1" dirty="0" err="1"/>
              <a:t>Juramayas</a:t>
            </a:r>
            <a:r>
              <a:rPr lang="en-US" i="1" dirty="0"/>
              <a:t> </a:t>
            </a:r>
            <a:r>
              <a:rPr lang="en-US" dirty="0"/>
              <a:t>until the video says "Pause here!” (around 2:40).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EA1E-7BDA-8047-AE33-19445634A8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SMALL GROUPS – SLIDE 3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/>
              <a:t>Have students move into their small groups and tell them to turn to page 24 in their notebooks where they will see reconstructed fossils of a harpy and a </a:t>
            </a:r>
            <a:r>
              <a:rPr lang="en-US" dirty="0" err="1"/>
              <a:t>juramaya</a:t>
            </a:r>
            <a:r>
              <a:rPr lang="en-US" dirty="0"/>
              <a:t>. </a:t>
            </a:r>
            <a:endParaRPr lang="en-US"/>
          </a:p>
          <a:p>
            <a:endParaRPr lang="en-US" dirty="0">
              <a:cs typeface="Calibri"/>
            </a:endParaRPr>
          </a:p>
          <a:p>
            <a:r>
              <a:rPr lang="en-US" dirty="0"/>
              <a:t>Explain that they are going to look at some of the same fossil evidence that the scientists looked at to piece together the history of the </a:t>
            </a:r>
            <a:r>
              <a:rPr lang="en-US" dirty="0" err="1"/>
              <a:t>juramayas</a:t>
            </a:r>
            <a:r>
              <a:rPr lang="en-US" dirty="0"/>
              <a:t>. </a:t>
            </a:r>
          </a:p>
          <a:p>
            <a:r>
              <a:rPr lang="en-US" dirty="0"/>
              <a:t>Their task is to examine the fossils and identify what is similar and what is different.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[What is similar? Sharp, pointy teeth, long spines, similar legs. 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What is different? </a:t>
            </a:r>
            <a:r>
              <a:rPr lang="en-US" dirty="0" err="1"/>
              <a:t>Juramaya</a:t>
            </a:r>
            <a:r>
              <a:rPr lang="en-US" dirty="0"/>
              <a:t> has smaller tail bones, longer legs and feet bones, longer claws.]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EA1E-7BDA-8047-AE33-19445634A8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0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ALL CLASS – SLIDE 4</a:t>
            </a:r>
            <a:endParaRPr lang="en-US" dirty="0"/>
          </a:p>
          <a:p>
            <a:endParaRPr lang="en-US" dirty="0"/>
          </a:p>
          <a:p>
            <a:r>
              <a:rPr lang="en-US" dirty="0"/>
              <a:t>Students can stay in their groups as you show the rest of the video. 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EA1E-7BDA-8047-AE33-19445634A8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SMALL GROUPS – SLIDES 5-6</a:t>
            </a:r>
            <a:endParaRPr lang="en-US" dirty="0"/>
          </a:p>
          <a:p>
            <a:endParaRPr lang="en-US" dirty="0"/>
          </a:p>
          <a:p>
            <a:r>
              <a:rPr lang="en-US" dirty="0"/>
              <a:t>Ask students to open their notebooks to page 25. </a:t>
            </a:r>
          </a:p>
          <a:p>
            <a:r>
              <a:rPr lang="en-US" dirty="0"/>
              <a:t>Explain that their task is to use evidence from the video to fill out the 6 Key Steps of natural selection chart to explain how the </a:t>
            </a:r>
            <a:r>
              <a:rPr lang="en-US" dirty="0" err="1"/>
              <a:t>juramayas</a:t>
            </a:r>
            <a:r>
              <a:rPr lang="en-US" dirty="0"/>
              <a:t> evolved, just like they did as a class for the piloses, radishes, anoles, and </a:t>
            </a:r>
            <a:r>
              <a:rPr lang="en-US" dirty="0" err="1"/>
              <a:t>miroungas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EA1E-7BDA-8047-AE33-19445634A8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SMALL GROUPS – SLIDES 5-6</a:t>
            </a:r>
            <a:endParaRPr lang="en-US" dirty="0"/>
          </a:p>
          <a:p>
            <a:endParaRPr lang="en-US" dirty="0"/>
          </a:p>
          <a:p>
            <a:r>
              <a:rPr lang="en-US" dirty="0"/>
              <a:t>Ask students to open their notebooks to page 25. </a:t>
            </a:r>
          </a:p>
          <a:p>
            <a:r>
              <a:rPr lang="en-US" dirty="0"/>
              <a:t>Explain that their task is to use evidence from the video to fill out the 6 Key Steps of natural selection chart to explain how the </a:t>
            </a:r>
            <a:r>
              <a:rPr lang="en-US" dirty="0" err="1"/>
              <a:t>juramayas</a:t>
            </a:r>
            <a:r>
              <a:rPr lang="en-US" dirty="0"/>
              <a:t> evolved, just like they did as a class for the piloses, radishes, anoles, and </a:t>
            </a:r>
            <a:r>
              <a:rPr lang="en-US" dirty="0" err="1"/>
              <a:t>miroungas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EA1E-7BDA-8047-AE33-19445634A8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ALL CLASS – SLIDE 7</a:t>
            </a:r>
            <a:endParaRPr lang="en-US" dirty="0"/>
          </a:p>
          <a:p>
            <a:endParaRPr lang="en-US" u="sng" dirty="0"/>
          </a:p>
          <a:p>
            <a:r>
              <a:rPr lang="en-US" u="sng" dirty="0"/>
              <a:t>The purpose of this discussion</a:t>
            </a:r>
            <a:r>
              <a:rPr lang="en-US" dirty="0"/>
              <a:t> is for students to understand :</a:t>
            </a:r>
            <a:endParaRPr lang="en-US" dirty="0">
              <a:cs typeface="Calibri"/>
            </a:endParaRPr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how scientists use the fossil record to figure out that two very different species, the harpies and the </a:t>
            </a:r>
            <a:r>
              <a:rPr lang="en-US" dirty="0" err="1"/>
              <a:t>juramayas</a:t>
            </a:r>
            <a:r>
              <a:rPr lang="en-US" dirty="0"/>
              <a:t>, are related, </a:t>
            </a:r>
          </a:p>
          <a:p>
            <a:r>
              <a:rPr lang="en-US" dirty="0"/>
              <a:t>(ii) for a new species to arise, a part of the population </a:t>
            </a:r>
            <a:r>
              <a:rPr lang="en-US" i="1" dirty="0"/>
              <a:t>needs to become isolated </a:t>
            </a:r>
            <a:r>
              <a:rPr lang="en-US" dirty="0"/>
              <a:t>from the others, </a:t>
            </a:r>
            <a:endParaRPr lang="en-US"/>
          </a:p>
          <a:p>
            <a:r>
              <a:rPr lang="en-US" dirty="0"/>
              <a:t>(iii) in a speciation story, the </a:t>
            </a:r>
            <a:r>
              <a:rPr lang="en-US" i="1" dirty="0"/>
              <a:t>same 6 Key Steps </a:t>
            </a:r>
            <a:r>
              <a:rPr lang="en-US" dirty="0"/>
              <a:t>of natural selection happen, but it takes a longer time than in an adaptation story. </a:t>
            </a:r>
            <a:endParaRPr lang="en-US">
              <a:cs typeface="Calibri"/>
            </a:endParaRPr>
          </a:p>
          <a:p>
            <a:endParaRPr lang="en-US" dirty="0"/>
          </a:p>
          <a:p>
            <a:r>
              <a:rPr lang="en-US" dirty="0"/>
              <a:t>Ask students the following questions:</a:t>
            </a:r>
          </a:p>
          <a:p>
            <a:pPr marL="285750" indent="-285750">
              <a:buFont typeface="Symbol"/>
              <a:buChar char="•"/>
            </a:pPr>
            <a:r>
              <a:rPr lang="en-US" i="1" dirty="0"/>
              <a:t>How did scientists decide that the two species are related?</a:t>
            </a:r>
            <a:endParaRPr lang="en-US" i="1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i="1" dirty="0"/>
              <a:t>What are the key steps that happen when a new species arises?</a:t>
            </a:r>
            <a:endParaRPr lang="en-US" i="1" dirty="0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 i="1" dirty="0"/>
              <a:t>[Time permitting] Is there a way to tell when two animals are from different species? (Hint: their body stuff is different enough that they can’t have offspring together)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EA1E-7BDA-8047-AE33-19445634A8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ALL CLASS – SLIDE 8</a:t>
            </a:r>
            <a:endParaRPr lang="en-US" dirty="0"/>
          </a:p>
          <a:p>
            <a:endParaRPr lang="en-US" dirty="0"/>
          </a:p>
          <a:p>
            <a:r>
              <a:rPr lang="en-US" dirty="0"/>
              <a:t>Ask students to briefly summarize what they will “take away” from today’s lesson. </a:t>
            </a:r>
          </a:p>
          <a:p>
            <a:r>
              <a:rPr lang="en-US" dirty="0"/>
              <a:t>  </a:t>
            </a:r>
          </a:p>
          <a:p>
            <a:r>
              <a:rPr lang="en-US" dirty="0"/>
              <a:t>Listen for some of these ideas and record them on the Takeaways chart:   </a:t>
            </a:r>
          </a:p>
          <a:p>
            <a:pPr marL="171450" indent="-171450">
              <a:buFont typeface="Symbol,Sans-Serif"/>
              <a:buChar char="•"/>
            </a:pPr>
            <a:r>
              <a:rPr lang="en-US" dirty="0"/>
              <a:t>Scientists know that the two species are related because the fossils provided evidence.</a:t>
            </a:r>
          </a:p>
          <a:p>
            <a:pPr marL="171450" indent="-171450">
              <a:buFont typeface="Symbol,Sans-Serif"/>
              <a:buChar char="•"/>
            </a:pPr>
            <a:r>
              <a:rPr lang="en-US" dirty="0"/>
              <a:t>A population that gets isolated can lead to a whole new species. </a:t>
            </a:r>
          </a:p>
          <a:p>
            <a:pPr marL="171450" indent="-171450">
              <a:buFont typeface="Symbol,Sans-Serif"/>
              <a:buChar char="•"/>
            </a:pPr>
            <a:r>
              <a:rPr lang="en-US" dirty="0"/>
              <a:t>The 6 Key Steps happen in the isolated population over many, many, many generations.</a:t>
            </a:r>
          </a:p>
          <a:p>
            <a:r>
              <a:rPr lang="en-US" dirty="0"/>
              <a:t>  </a:t>
            </a:r>
          </a:p>
          <a:p>
            <a:r>
              <a:rPr lang="en-US" dirty="0"/>
              <a:t>Our question for the next lesson is: Can we imagine a natural selection story about the future of a “nowadays” animal population if it gets separated?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71AB9-C1DD-E842-ACEB-1A0200592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9BA6-4B3A-0047-1AD6-26591AB2B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E4B1C-3D4E-68BD-87D1-B425E76E6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5EF2F-832B-4D7A-5A82-DBCD6577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E3A02-02C6-0B16-56C0-E8E16A3B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EB4CA-0A82-76A2-D08C-446F1AE7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0391-3BA9-7759-82A7-951A4376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A2ADC-4067-4FFB-5787-EE983D331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C1F21-2EF6-87BA-3DC5-523897C3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1689F-051A-2AB5-6931-EBF15128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D1F91-55B2-4251-7A3F-7A41E5EC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8BD6F-FD61-6E07-77FD-3A0DA9AC8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A33E1-080F-5BB6-4269-2E1845958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A03F6-4F12-5842-F232-A2D66968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9B6DE-E9C3-D6DC-869C-AAE54050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00793-12A9-1520-FB8B-5A0F7B96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110-508A-7C49-D53E-984745CA6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61ABF-0044-B057-84DA-56C1738E6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238CB-F586-BBC5-49AF-43B54993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E422-999E-0F80-4DD5-2062F0C0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549C-CA12-C6C2-F619-9979D5C2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41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C732-B459-C0C1-E955-E72FE54D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29FF-6E22-5506-094E-086C28F70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95D5C-510F-54A3-1A03-BBB0E886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40D4E-21CA-08B9-FF4A-6F572B5C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BCAC-9E40-E645-0861-94B4E86C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553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735A-E926-0B71-6F5E-576E756E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2BAE2-8A46-A0AC-E0D3-42AA69D0F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9C8E7-5CD5-716C-0253-0F9F20C1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3984B-E7BA-FC55-1EE1-90DE59C9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E5E4-C8EE-4EEC-976B-0E3B67BE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06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7C31-7268-1B01-6ECA-24A243E8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D53B7-3C64-DBAE-A93F-50C7F3E3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E0705-56DC-0A67-A170-33472656E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0C4B5-60AE-B55B-E065-B2F2A8A2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C952-B0D2-BEB5-4E68-F56EA2AF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C6FE6-8228-063D-C029-7DEC06D8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263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0CD7-ECA5-753F-248F-58252235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07F24-675E-E542-F23A-C641901EA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6E2C1-636D-0929-127F-E14B1D77F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56635-7493-B3F1-6DB6-C1A216661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04121-75EC-35D3-DD9D-AC58CBA31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47768-5E80-DCBF-26A5-B0010D82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5B272-5CFF-7AC2-E2E3-B4A42D89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D266A-3AB8-4B33-254C-C8AE5D09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128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7B1B-BCEB-C678-391B-4A872D3E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CAF6B-CB5D-3314-6154-6874683D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D47D2-6618-786D-FFEE-0CAC2F53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D31FF-E67E-141D-024E-F0C1372A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3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60BCE-7D7D-8758-5B78-75B2C022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F300E-8C4B-B4A5-A8E3-AE7F8784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5959E-1268-0F22-3E6F-0BE38C94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2078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2906-44E7-B56E-69EF-C8D1052A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2755-A16C-3635-AC1F-5185813C0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B3ED6-DB4D-BD0D-0108-928F2C987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4F2C7-A749-6ADB-31E0-85547321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7C73C-C7A9-E8FA-6455-E0621772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17989-2CFD-9C21-F6C6-BAA01783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349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7829-A91A-6F5C-748A-EBCDCBE6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F0BE-81A1-7566-BE15-AE8B0884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46DBB-EDE5-3650-C450-76208DEC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50697-4C02-6FD6-E932-EB590AAB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4C73C-B9E8-FED9-3BA4-5492CFFB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6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7A99-D00F-43DD-A5C3-D125F3B4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7B79F-FD48-640C-9FDA-7D6269C94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39BFD-DD8C-3094-243C-D6D4BC818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07E0F-4CE9-45B4-037E-C8BE5790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1D781-65C5-6680-E9AC-95878C0B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EF441-6E15-BDA2-08B0-2FA5BBEC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6431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BE0C-AB93-EB6C-9D1F-8289F601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A82D2-D703-BEDD-66B3-3FFF39A2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A11C-3A19-5EC9-8411-1F2F0DA1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A6196-0110-2D61-E924-B555CA29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3153-5135-6C89-2485-3104D837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7767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31785C-3BCA-6B51-4AAB-6B2C41ED3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3469A-4B63-8154-67D7-A091782F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07EB9-15DE-0A6B-DC61-3816BE34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B5AD-7E7E-6543-84FB-18AE2CEF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F6042-5B19-359B-F980-4420AE93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70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15D0-D4CE-7B56-8CA0-0BD04B8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7013-7169-43CA-3792-CB0AE9F0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FB2B-5B81-1E10-0F8C-585B9E08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5E0AF-C7A5-F8E4-7A11-CF0ED3C9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CDD9-C565-3B6B-C7B0-87C390D3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D568-79FF-EA6B-2AC5-BFA6D1D9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12AE-EB7D-0AFA-8953-DE8940272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B4498-EBA9-B39D-A823-E3CC05C30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16596-0CB3-2199-68CD-CE319D35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B71AF-796D-399F-4767-F04BCC28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D833F-C1AD-6C8D-3EF1-01E0C658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4D9E-8D44-619C-F513-15851724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4E948-A217-CB87-DF48-2BF71265F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66E6F-EA9D-CAAA-E4FC-F3F32D4B6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9A30C-1017-4FA9-5C81-4C23CC94C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4ABE3-586A-14A0-7F95-944FB09B2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69AF97-CE02-9859-2DFB-800D79AA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ADFFD-165C-FB16-4C54-45B090C8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22F24-C636-2FA9-0C56-4B2B9647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171D-A289-CA23-3DC7-09EBF368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9D796-B19F-5F83-59AB-11DB5E20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1A101-5E7C-B823-F7DB-FBE86B83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D2DF5-4F02-F68D-B481-60195C02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99A7D-50FE-C638-704D-6439395F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57E47-656A-B631-D77E-0FC34493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EC52B-9A7D-877D-128D-FFED11AE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0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AE7A-D062-B131-87D4-C0E1DC71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37792-7DD2-D36A-8340-9F671398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D05F5-6EF2-6F85-829A-7D22F0B93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3EA0E-3273-3109-D935-2D3B32F7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B4ED8-329E-C6CA-724C-CBAC67C3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B2FDF-E463-E867-AA20-A13A79C9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7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E3B6-4960-6BDB-9D45-712722F5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5F6A3-88B8-3F6C-1814-5AC7BA17B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007A3-43B7-B18E-BDD6-4D217AF5A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3BA86-223D-5F77-2335-C4248269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F6806-54BC-8079-D0C3-7EA694C8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2FCB3-574A-7D09-6151-89391E1D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864B15-D554-DDC1-BC5F-B957E69F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F6292-1EEB-2B2C-6C23-3A4F8E639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23A08-4908-3C53-20A7-7550421BC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3A30-530F-FC47-9694-D5ED59997DB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42F02-F9D1-90B9-0230-A5F31BD15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86BC-46AA-2EEF-005F-27AC32A84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8CED-B875-0746-9644-78DE9B9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467FF-02DE-6111-00FF-11EEE931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DF8C0-78E8-FF76-A39B-1B15944C0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2E27-DB6D-58A0-B5EF-F8D87B94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53AB-EDBD-DD4B-AC7B-ECFA122160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324C2-19B1-C959-518C-4BA619A0C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80C0-CACE-A151-98AD-06DA9ECF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3C1C-1D83-1646-BC11-51C3ED17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5910B30D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youtu.be/_xKNThYEml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1_358166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_xKNThYEmlM?t=159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99BB375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4_7678F80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_DC5F66EF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>
            <a:spLocks noGrp="1"/>
          </p:cNvSpPr>
          <p:nvPr>
            <p:ph type="title"/>
          </p:nvPr>
        </p:nvSpPr>
        <p:spPr>
          <a:xfrm>
            <a:off x="653716" y="2709482"/>
            <a:ext cx="4654695" cy="103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Investigation Question </a:t>
            </a:r>
            <a:endParaRPr sz="4000" dirty="0"/>
          </a:p>
        </p:txBody>
      </p:sp>
      <p:sp>
        <p:nvSpPr>
          <p:cNvPr id="260" name="Google Shape;260;p5"/>
          <p:cNvSpPr txBox="1"/>
          <p:nvPr/>
        </p:nvSpPr>
        <p:spPr>
          <a:xfrm>
            <a:off x="653716" y="3697542"/>
            <a:ext cx="67853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What happens when a group of harpies gets separated?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61" name="Google Shape;261;p5"/>
          <p:cNvCxnSpPr/>
          <p:nvPr/>
        </p:nvCxnSpPr>
        <p:spPr>
          <a:xfrm>
            <a:off x="405125" y="3651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5"/>
          <p:cNvCxnSpPr/>
          <p:nvPr/>
        </p:nvCxnSpPr>
        <p:spPr>
          <a:xfrm>
            <a:off x="522450" y="63958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E9BE59-790E-C362-69CF-429035FA0912}"/>
              </a:ext>
            </a:extLst>
          </p:cNvPr>
          <p:cNvSpPr txBox="1"/>
          <p:nvPr/>
        </p:nvSpPr>
        <p:spPr>
          <a:xfrm>
            <a:off x="9322904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Google Shape;313;p11" descr="Plant With Roots outline">
            <a:extLst>
              <a:ext uri="{FF2B5EF4-FFF2-40B4-BE49-F238E27FC236}">
                <a16:creationId xmlns:a16="http://schemas.microsoft.com/office/drawing/2014/main" id="{62076C8B-F1BE-01C5-1662-2DD6A451E0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14" r="-1" b="9616"/>
          <a:stretch/>
        </p:blipFill>
        <p:spPr>
          <a:xfrm>
            <a:off x="518303" y="565564"/>
            <a:ext cx="1527000" cy="13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16;p11">
            <a:extLst>
              <a:ext uri="{FF2B5EF4-FFF2-40B4-BE49-F238E27FC236}">
                <a16:creationId xmlns:a16="http://schemas.microsoft.com/office/drawing/2014/main" id="{C93A7998-E9DC-3545-64D7-0C1BA71E8B6D}"/>
              </a:ext>
            </a:extLst>
          </p:cNvPr>
          <p:cNvSpPr txBox="1"/>
          <p:nvPr/>
        </p:nvSpPr>
        <p:spPr>
          <a:xfrm>
            <a:off x="405125" y="2129123"/>
            <a:ext cx="1753356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48BD62"/>
                </a:solidFill>
                <a:latin typeface="Calibri"/>
                <a:ea typeface="Calibri"/>
                <a:cs typeface="Calibri"/>
                <a:sym typeface="Calibri"/>
              </a:rPr>
              <a:t>Evolving Minds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48BD62"/>
                </a:solidFill>
                <a:latin typeface="Calibri"/>
                <a:ea typeface="Calibri"/>
                <a:cs typeface="Calibri"/>
                <a:sym typeface="Calibri"/>
              </a:rPr>
              <a:t>Lesson 11</a:t>
            </a:r>
            <a:endParaRPr sz="1900" dirty="0">
              <a:solidFill>
                <a:schemeClr val="dk1"/>
              </a:solidFill>
            </a:endParaRPr>
          </a:p>
        </p:txBody>
      </p:sp>
      <p:pic>
        <p:nvPicPr>
          <p:cNvPr id="7" name="Picture 7" descr="A picture containing text, lizard&#10;&#10;Description automatically generated">
            <a:extLst>
              <a:ext uri="{FF2B5EF4-FFF2-40B4-BE49-F238E27FC236}">
                <a16:creationId xmlns:a16="http://schemas.microsoft.com/office/drawing/2014/main" id="{822E4872-CA26-BE5B-7DCE-62A84B9BA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069" y="1984227"/>
            <a:ext cx="1877343" cy="1419569"/>
          </a:xfrm>
          <a:prstGeom prst="rect">
            <a:avLst/>
          </a:prstGeom>
        </p:spPr>
      </p:pic>
      <p:pic>
        <p:nvPicPr>
          <p:cNvPr id="8" name="Picture 8" descr="A picture containing reptile, lizard&#10;&#10;Description automatically generated">
            <a:extLst>
              <a:ext uri="{FF2B5EF4-FFF2-40B4-BE49-F238E27FC236}">
                <a16:creationId xmlns:a16="http://schemas.microsoft.com/office/drawing/2014/main" id="{EFADC63E-024C-EDB9-A62B-B1EE7A108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105" y="3807146"/>
            <a:ext cx="2066810" cy="11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9DC53A-094A-79AF-1002-97B9CC63C6DA}"/>
              </a:ext>
            </a:extLst>
          </p:cNvPr>
          <p:cNvSpPr txBox="1"/>
          <p:nvPr/>
        </p:nvSpPr>
        <p:spPr>
          <a:xfrm>
            <a:off x="3590458" y="5478284"/>
            <a:ext cx="499852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i="1" dirty="0">
                <a:ea typeface="+mn-lt"/>
                <a:cs typeface="+mn-lt"/>
                <a:hlinkClick r:id="rId4"/>
              </a:rPr>
              <a:t>https://youtu.be/_xKNThYEmlM</a:t>
            </a:r>
            <a:endParaRPr lang="en-US" sz="2800">
              <a:ea typeface="+mn-lt"/>
              <a:cs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563C1"/>
              </a:solidFill>
              <a:ea typeface="+mn-lt"/>
              <a:cs typeface="+mn-lt"/>
            </a:endParaRPr>
          </a:p>
        </p:txBody>
      </p:sp>
      <p:pic>
        <p:nvPicPr>
          <p:cNvPr id="5" name="Picture 6" descr="A picture containing ceramic ware, table, porcelain, fabric&#10;&#10;Description automatically generated">
            <a:extLst>
              <a:ext uri="{FF2B5EF4-FFF2-40B4-BE49-F238E27FC236}">
                <a16:creationId xmlns:a16="http://schemas.microsoft.com/office/drawing/2014/main" id="{60DF8346-3D7B-33D1-DA34-E64096249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567" y="1384019"/>
            <a:ext cx="5140325" cy="4096367"/>
          </a:xfrm>
          <a:prstGeom prst="rect">
            <a:avLst/>
          </a:prstGeom>
        </p:spPr>
      </p:pic>
      <p:cxnSp>
        <p:nvCxnSpPr>
          <p:cNvPr id="8" name="Google Shape;261;p5">
            <a:extLst>
              <a:ext uri="{FF2B5EF4-FFF2-40B4-BE49-F238E27FC236}">
                <a16:creationId xmlns:a16="http://schemas.microsoft.com/office/drawing/2014/main" id="{D4E70CB9-BF12-1D79-5C35-237B6B2113AA}"/>
              </a:ext>
            </a:extLst>
          </p:cNvPr>
          <p:cNvCxnSpPr/>
          <p:nvPr/>
        </p:nvCxnSpPr>
        <p:spPr>
          <a:xfrm>
            <a:off x="405125" y="3651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261;p5">
            <a:extLst>
              <a:ext uri="{FF2B5EF4-FFF2-40B4-BE49-F238E27FC236}">
                <a16:creationId xmlns:a16="http://schemas.microsoft.com/office/drawing/2014/main" id="{367E1949-4453-ABF7-184A-DCBB6ECBBCD5}"/>
              </a:ext>
            </a:extLst>
          </p:cNvPr>
          <p:cNvCxnSpPr>
            <a:cxnSpLocks/>
          </p:cNvCxnSpPr>
          <p:nvPr/>
        </p:nvCxnSpPr>
        <p:spPr>
          <a:xfrm>
            <a:off x="405124" y="6240792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60;p5">
            <a:extLst>
              <a:ext uri="{FF2B5EF4-FFF2-40B4-BE49-F238E27FC236}">
                <a16:creationId xmlns:a16="http://schemas.microsoft.com/office/drawing/2014/main" id="{0BEA5851-447A-1663-44CF-00D7F2302DCF}"/>
              </a:ext>
            </a:extLst>
          </p:cNvPr>
          <p:cNvSpPr txBox="1"/>
          <p:nvPr/>
        </p:nvSpPr>
        <p:spPr>
          <a:xfrm>
            <a:off x="2023299" y="324181"/>
            <a:ext cx="814071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3600"/>
            </a:pP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320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Harpies Evolved into </a:t>
            </a:r>
            <a:r>
              <a:rPr lang="en-US" sz="3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Juramayas</a:t>
            </a:r>
            <a:endParaRPr lang="en-US" sz="3200" dirty="0" err="1">
              <a:solidFill>
                <a:srgbClr val="00B050"/>
              </a:solidFill>
              <a:latin typeface="Calibri"/>
              <a:ea typeface="Calibri"/>
              <a:cs typeface="Calibri"/>
            </a:endParaRPr>
          </a:p>
          <a:p>
            <a:pPr algn="ctr">
              <a:buSzPts val="3600"/>
            </a:pPr>
            <a:r>
              <a:rPr lang="en-US" sz="2800" dirty="0">
                <a:latin typeface="Calibri"/>
                <a:ea typeface="Calibri"/>
                <a:cs typeface="Calibri"/>
              </a:rPr>
              <a:t>Watch the first part</a:t>
            </a:r>
          </a:p>
        </p:txBody>
      </p:sp>
    </p:spTree>
    <p:extLst>
      <p:ext uri="{BB962C8B-B14F-4D97-AF65-F5344CB8AC3E}">
        <p14:creationId xmlns:p14="http://schemas.microsoft.com/office/powerpoint/2010/main" val="14942666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96692C-A2CA-9ECA-8D2A-78C0B46A1A71}"/>
                  </a:ext>
                </a:extLst>
              </p14:cNvPr>
              <p14:cNvContentPartPr/>
              <p14:nvPr/>
            </p14:nvContentPartPr>
            <p14:xfrm>
              <a:off x="1060096" y="-72746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96692C-A2CA-9ECA-8D2A-78C0B46A1A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2456" y="-7451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5F9227B-5744-28C3-FED0-907B891A6065}"/>
                  </a:ext>
                </a:extLst>
              </p14:cNvPr>
              <p14:cNvContentPartPr/>
              <p14:nvPr/>
            </p14:nvContentPartPr>
            <p14:xfrm>
              <a:off x="755896" y="-99674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5F9227B-5744-28C3-FED0-907B891A60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256" y="-1014381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E8EFB4CC-6513-AE1F-E467-6A75B4B9DC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461"/>
          <a:stretch/>
        </p:blipFill>
        <p:spPr>
          <a:xfrm>
            <a:off x="3091566" y="1421899"/>
            <a:ext cx="5778612" cy="3921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" name="Google Shape;261;p5">
            <a:extLst>
              <a:ext uri="{FF2B5EF4-FFF2-40B4-BE49-F238E27FC236}">
                <a16:creationId xmlns:a16="http://schemas.microsoft.com/office/drawing/2014/main" id="{A8B29C47-E021-9F77-5E1A-B2B525731874}"/>
              </a:ext>
            </a:extLst>
          </p:cNvPr>
          <p:cNvCxnSpPr/>
          <p:nvPr/>
        </p:nvCxnSpPr>
        <p:spPr>
          <a:xfrm>
            <a:off x="405125" y="3651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261;p5">
            <a:extLst>
              <a:ext uri="{FF2B5EF4-FFF2-40B4-BE49-F238E27FC236}">
                <a16:creationId xmlns:a16="http://schemas.microsoft.com/office/drawing/2014/main" id="{629511E9-1E83-F6A7-12DB-66180038FE2E}"/>
              </a:ext>
            </a:extLst>
          </p:cNvPr>
          <p:cNvCxnSpPr>
            <a:cxnSpLocks/>
          </p:cNvCxnSpPr>
          <p:nvPr/>
        </p:nvCxnSpPr>
        <p:spPr>
          <a:xfrm>
            <a:off x="405124" y="6103081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CF96308-81B7-0A38-DA0D-B78D4136633B}"/>
              </a:ext>
            </a:extLst>
          </p:cNvPr>
          <p:cNvSpPr txBox="1"/>
          <p:nvPr/>
        </p:nvSpPr>
        <p:spPr>
          <a:xfrm>
            <a:off x="1866827" y="485423"/>
            <a:ext cx="84735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Turn to page 24 in your notebook!</a:t>
            </a:r>
            <a:endParaRPr lang="en-US" sz="320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C9C66-86F8-C286-59B4-6434EF2E349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89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261;p5">
            <a:extLst>
              <a:ext uri="{FF2B5EF4-FFF2-40B4-BE49-F238E27FC236}">
                <a16:creationId xmlns:a16="http://schemas.microsoft.com/office/drawing/2014/main" id="{574EF447-9316-7EB3-DA35-1BFBED16F815}"/>
              </a:ext>
            </a:extLst>
          </p:cNvPr>
          <p:cNvCxnSpPr/>
          <p:nvPr/>
        </p:nvCxnSpPr>
        <p:spPr>
          <a:xfrm>
            <a:off x="405125" y="3651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261;p5">
            <a:extLst>
              <a:ext uri="{FF2B5EF4-FFF2-40B4-BE49-F238E27FC236}">
                <a16:creationId xmlns:a16="http://schemas.microsoft.com/office/drawing/2014/main" id="{B2BFA273-2616-8EB1-0E84-D316579726C5}"/>
              </a:ext>
            </a:extLst>
          </p:cNvPr>
          <p:cNvCxnSpPr>
            <a:cxnSpLocks/>
          </p:cNvCxnSpPr>
          <p:nvPr/>
        </p:nvCxnSpPr>
        <p:spPr>
          <a:xfrm>
            <a:off x="804267" y="6243415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217;g1119eb06456_1_9">
            <a:extLst>
              <a:ext uri="{FF2B5EF4-FFF2-40B4-BE49-F238E27FC236}">
                <a16:creationId xmlns:a16="http://schemas.microsoft.com/office/drawing/2014/main" id="{2B66E627-A8A3-C7D1-F811-E892BC0392BE}"/>
              </a:ext>
            </a:extLst>
          </p:cNvPr>
          <p:cNvSpPr txBox="1">
            <a:spLocks noGrp="1"/>
          </p:cNvSpPr>
          <p:nvPr/>
        </p:nvSpPr>
        <p:spPr>
          <a:xfrm>
            <a:off x="1444266" y="476927"/>
            <a:ext cx="9676918" cy="1043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Let’s find out what happens next….</a:t>
            </a:r>
            <a:endParaRPr lang="en-US" sz="3200">
              <a:cs typeface="Calibri" panose="020F0502020204030204"/>
            </a:endParaRPr>
          </a:p>
        </p:txBody>
      </p:sp>
      <p:pic>
        <p:nvPicPr>
          <p:cNvPr id="7" name="Picture 6" descr="A picture containing ceramic ware, table, porcelain, fabric&#10;&#10;Description automatically generated">
            <a:extLst>
              <a:ext uri="{FF2B5EF4-FFF2-40B4-BE49-F238E27FC236}">
                <a16:creationId xmlns:a16="http://schemas.microsoft.com/office/drawing/2014/main" id="{3B8062A5-E792-3520-FAF8-CD6A01C7B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567" y="1384019"/>
            <a:ext cx="5140325" cy="40963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1B083-7518-4D6C-62E9-34D9B5F5AE7D}"/>
              </a:ext>
            </a:extLst>
          </p:cNvPr>
          <p:cNvSpPr txBox="1"/>
          <p:nvPr/>
        </p:nvSpPr>
        <p:spPr>
          <a:xfrm>
            <a:off x="3744570" y="5478284"/>
            <a:ext cx="4698862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  <a:hlinkClick r:id="rId5"/>
              </a:rPr>
              <a:t>https://youtu.be/_xKNThYEmlM?t=159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727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406144-41F6-3D00-8CFF-44CFABC71077}"/>
              </a:ext>
            </a:extLst>
          </p:cNvPr>
          <p:cNvSpPr txBox="1"/>
          <p:nvPr/>
        </p:nvSpPr>
        <p:spPr>
          <a:xfrm>
            <a:off x="609600" y="1272209"/>
            <a:ext cx="45852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7" name="Picture 27" descr="Diagram&#10;&#10;Description automatically generated">
            <a:extLst>
              <a:ext uri="{FF2B5EF4-FFF2-40B4-BE49-F238E27FC236}">
                <a16:creationId xmlns:a16="http://schemas.microsoft.com/office/drawing/2014/main" id="{BD5A681F-6D0B-9BE2-76EE-A01C274FE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70" t="9457" r="285" b="6237"/>
          <a:stretch/>
        </p:blipFill>
        <p:spPr>
          <a:xfrm>
            <a:off x="6104325" y="1436999"/>
            <a:ext cx="3788980" cy="4532606"/>
          </a:xfrm>
          <a:prstGeom prst="rect">
            <a:avLst/>
          </a:prstGeom>
        </p:spPr>
      </p:pic>
      <p:cxnSp>
        <p:nvCxnSpPr>
          <p:cNvPr id="29" name="Google Shape;261;p5">
            <a:extLst>
              <a:ext uri="{FF2B5EF4-FFF2-40B4-BE49-F238E27FC236}">
                <a16:creationId xmlns:a16="http://schemas.microsoft.com/office/drawing/2014/main" id="{A4DE41EB-3000-8B80-3AEA-A30FCE86B391}"/>
              </a:ext>
            </a:extLst>
          </p:cNvPr>
          <p:cNvCxnSpPr/>
          <p:nvPr/>
        </p:nvCxnSpPr>
        <p:spPr>
          <a:xfrm>
            <a:off x="405125" y="3651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261;p5">
            <a:extLst>
              <a:ext uri="{FF2B5EF4-FFF2-40B4-BE49-F238E27FC236}">
                <a16:creationId xmlns:a16="http://schemas.microsoft.com/office/drawing/2014/main" id="{5ACA3730-F57A-A2AF-BB78-C8D2F7CCE08B}"/>
              </a:ext>
            </a:extLst>
          </p:cNvPr>
          <p:cNvCxnSpPr>
            <a:cxnSpLocks/>
          </p:cNvCxnSpPr>
          <p:nvPr/>
        </p:nvCxnSpPr>
        <p:spPr>
          <a:xfrm>
            <a:off x="607100" y="672737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EDA106-3E9B-F940-0B38-160FA1EF18D8}"/>
              </a:ext>
            </a:extLst>
          </p:cNvPr>
          <p:cNvSpPr txBox="1"/>
          <p:nvPr/>
        </p:nvSpPr>
        <p:spPr>
          <a:xfrm>
            <a:off x="1040292" y="2909199"/>
            <a:ext cx="45334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ea typeface="+mn-lt"/>
                <a:cs typeface="+mn-lt"/>
              </a:rPr>
              <a:t>Fill in the chart using evidence from the video!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37E93-1D74-7F3B-6082-33C5A91D130F}"/>
              </a:ext>
            </a:extLst>
          </p:cNvPr>
          <p:cNvSpPr txBox="1"/>
          <p:nvPr/>
        </p:nvSpPr>
        <p:spPr>
          <a:xfrm>
            <a:off x="1866827" y="485423"/>
            <a:ext cx="84735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Turn to page 25 in your notebook!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1834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406144-41F6-3D00-8CFF-44CFABC71077}"/>
              </a:ext>
            </a:extLst>
          </p:cNvPr>
          <p:cNvSpPr txBox="1"/>
          <p:nvPr/>
        </p:nvSpPr>
        <p:spPr>
          <a:xfrm>
            <a:off x="609600" y="1272209"/>
            <a:ext cx="45852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cs typeface="Calibri"/>
            </a:endParaRPr>
          </a:p>
        </p:txBody>
      </p:sp>
      <p:cxnSp>
        <p:nvCxnSpPr>
          <p:cNvPr id="29" name="Google Shape;261;p5">
            <a:extLst>
              <a:ext uri="{FF2B5EF4-FFF2-40B4-BE49-F238E27FC236}">
                <a16:creationId xmlns:a16="http://schemas.microsoft.com/office/drawing/2014/main" id="{A4DE41EB-3000-8B80-3AEA-A30FCE86B391}"/>
              </a:ext>
            </a:extLst>
          </p:cNvPr>
          <p:cNvCxnSpPr/>
          <p:nvPr/>
        </p:nvCxnSpPr>
        <p:spPr>
          <a:xfrm>
            <a:off x="405125" y="3651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261;p5">
            <a:extLst>
              <a:ext uri="{FF2B5EF4-FFF2-40B4-BE49-F238E27FC236}">
                <a16:creationId xmlns:a16="http://schemas.microsoft.com/office/drawing/2014/main" id="{5ACA3730-F57A-A2AF-BB78-C8D2F7CCE08B}"/>
              </a:ext>
            </a:extLst>
          </p:cNvPr>
          <p:cNvCxnSpPr>
            <a:cxnSpLocks/>
          </p:cNvCxnSpPr>
          <p:nvPr/>
        </p:nvCxnSpPr>
        <p:spPr>
          <a:xfrm>
            <a:off x="607100" y="672737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537E93-1D74-7F3B-6082-33C5A91D130F}"/>
              </a:ext>
            </a:extLst>
          </p:cNvPr>
          <p:cNvSpPr txBox="1"/>
          <p:nvPr/>
        </p:nvSpPr>
        <p:spPr>
          <a:xfrm>
            <a:off x="1866827" y="485423"/>
            <a:ext cx="84735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Turn to page 26 in your notebook!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3" name="Picture 4" descr="A picture containing text, bird, screenshot&#10;&#10;Description automatically generated">
            <a:extLst>
              <a:ext uri="{FF2B5EF4-FFF2-40B4-BE49-F238E27FC236}">
                <a16:creationId xmlns:a16="http://schemas.microsoft.com/office/drawing/2014/main" id="{EE923E79-DA9B-9674-6CE7-CD3F87EF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818" y="1855952"/>
            <a:ext cx="5250711" cy="34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393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D8333D-2B05-2C15-EECC-6F2B32E0AE84}"/>
              </a:ext>
            </a:extLst>
          </p:cNvPr>
          <p:cNvSpPr txBox="1"/>
          <p:nvPr/>
        </p:nvSpPr>
        <p:spPr>
          <a:xfrm>
            <a:off x="136661" y="501327"/>
            <a:ext cx="11917562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ea typeface="+mn-lt"/>
                <a:cs typeface="+mn-lt"/>
              </a:rPr>
              <a:t>How did scientists decide that the two species are related?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en-US" sz="3200" dirty="0">
              <a:ea typeface="+mn-lt"/>
              <a:cs typeface="+mn-lt"/>
            </a:endParaRPr>
          </a:p>
          <a:p>
            <a:pPr algn="ctr"/>
            <a:endParaRPr lang="en-US" sz="3200" dirty="0">
              <a:ea typeface="+mn-lt"/>
              <a:cs typeface="+mn-lt"/>
            </a:endParaRPr>
          </a:p>
          <a:p>
            <a:pPr algn="ctr"/>
            <a:endParaRPr lang="en-US" sz="3200" dirty="0">
              <a:ea typeface="+mn-lt"/>
              <a:cs typeface="+mn-lt"/>
            </a:endParaRPr>
          </a:p>
          <a:p>
            <a:pPr algn="ctr"/>
            <a:r>
              <a:rPr lang="en-US" sz="3200" dirty="0">
                <a:ea typeface="+mn-lt"/>
                <a:cs typeface="+mn-lt"/>
              </a:rPr>
              <a:t>What are the key steps that happen when a new species arises?</a:t>
            </a:r>
            <a:endParaRPr lang="en-US">
              <a:cs typeface="Calibri" panose="020F0502020204030204"/>
            </a:endParaRPr>
          </a:p>
          <a:p>
            <a:pPr algn="ctr"/>
            <a:endParaRPr lang="en-US" sz="3200" dirty="0">
              <a:ea typeface="+mn-lt"/>
              <a:cs typeface="+mn-lt"/>
            </a:endParaRPr>
          </a:p>
          <a:p>
            <a:pPr algn="ctr"/>
            <a:endParaRPr lang="en-US" sz="3200" dirty="0">
              <a:ea typeface="+mn-lt"/>
              <a:cs typeface="+mn-lt"/>
            </a:endParaRPr>
          </a:p>
          <a:p>
            <a:pPr algn="ctr"/>
            <a:endParaRPr lang="en-US" sz="3200" dirty="0">
              <a:ea typeface="+mn-lt"/>
              <a:cs typeface="+mn-lt"/>
            </a:endParaRPr>
          </a:p>
          <a:p>
            <a:pPr algn="ctr"/>
            <a:endParaRPr lang="en-US" sz="3200" dirty="0">
              <a:ea typeface="+mn-lt"/>
              <a:cs typeface="+mn-lt"/>
            </a:endParaRPr>
          </a:p>
          <a:p>
            <a:pPr algn="ctr"/>
            <a:endParaRPr lang="en-US" sz="3200" dirty="0">
              <a:ea typeface="+mn-lt"/>
              <a:cs typeface="+mn-lt"/>
            </a:endParaRPr>
          </a:p>
          <a:p>
            <a:pPr algn="ctr"/>
            <a:r>
              <a:rPr lang="en-US" sz="3200" dirty="0">
                <a:ea typeface="+mn-lt"/>
                <a:cs typeface="+mn-lt"/>
              </a:rPr>
              <a:t>Is there a way to tell when two animals are from different species?</a:t>
            </a:r>
            <a:endParaRPr lang="en-US" sz="3200">
              <a:cs typeface="Calibri"/>
            </a:endParaRPr>
          </a:p>
          <a:p>
            <a:pPr algn="ctr"/>
            <a:endParaRPr lang="en-US" sz="32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cxnSp>
        <p:nvCxnSpPr>
          <p:cNvPr id="3" name="Google Shape;261;p5">
            <a:extLst>
              <a:ext uri="{FF2B5EF4-FFF2-40B4-BE49-F238E27FC236}">
                <a16:creationId xmlns:a16="http://schemas.microsoft.com/office/drawing/2014/main" id="{EB13367C-191E-C739-CCD8-80250549F9AD}"/>
              </a:ext>
            </a:extLst>
          </p:cNvPr>
          <p:cNvCxnSpPr/>
          <p:nvPr/>
        </p:nvCxnSpPr>
        <p:spPr>
          <a:xfrm>
            <a:off x="405125" y="3651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261;p5">
            <a:extLst>
              <a:ext uri="{FF2B5EF4-FFF2-40B4-BE49-F238E27FC236}">
                <a16:creationId xmlns:a16="http://schemas.microsoft.com/office/drawing/2014/main" id="{D5445759-E490-736F-E0B9-386199F0AFCF}"/>
              </a:ext>
            </a:extLst>
          </p:cNvPr>
          <p:cNvCxnSpPr>
            <a:cxnSpLocks/>
          </p:cNvCxnSpPr>
          <p:nvPr/>
        </p:nvCxnSpPr>
        <p:spPr>
          <a:xfrm>
            <a:off x="804267" y="6243415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Picture 2" descr="Diagram&#10;&#10;Description automatically generated">
            <a:extLst>
              <a:ext uri="{FF2B5EF4-FFF2-40B4-BE49-F238E27FC236}">
                <a16:creationId xmlns:a16="http://schemas.microsoft.com/office/drawing/2014/main" id="{23000C35-A599-C068-DD89-1AFCA9C0C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8" t="22939" r="52361" b="54122"/>
          <a:stretch/>
        </p:blipFill>
        <p:spPr>
          <a:xfrm>
            <a:off x="3164623" y="1197309"/>
            <a:ext cx="2342685" cy="102758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2" descr="Diagram&#10;&#10;Description automatically generated">
            <a:extLst>
              <a:ext uri="{FF2B5EF4-FFF2-40B4-BE49-F238E27FC236}">
                <a16:creationId xmlns:a16="http://schemas.microsoft.com/office/drawing/2014/main" id="{1E6FD5A8-5944-C68E-D262-BCF5B08E8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2" t="56631" r="55555" b="17204"/>
          <a:stretch/>
        </p:blipFill>
        <p:spPr>
          <a:xfrm>
            <a:off x="6429192" y="1197309"/>
            <a:ext cx="2053793" cy="10277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43D4CE2-FC4B-C77D-9407-8561B56513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31" b="3554"/>
          <a:stretch/>
        </p:blipFill>
        <p:spPr>
          <a:xfrm>
            <a:off x="2310997" y="3023495"/>
            <a:ext cx="7567771" cy="23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397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5CF5DD-6704-955B-5586-98380D6FA2F4}"/>
              </a:ext>
            </a:extLst>
          </p:cNvPr>
          <p:cNvSpPr txBox="1"/>
          <p:nvPr/>
        </p:nvSpPr>
        <p:spPr>
          <a:xfrm>
            <a:off x="2050337" y="2143218"/>
            <a:ext cx="8034649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What ideas or information are you taking away from today’s lesson? </a:t>
            </a:r>
          </a:p>
          <a:p>
            <a:pPr algn="ctr"/>
            <a:endParaRPr lang="en-US" sz="3200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latin typeface="Calibri"/>
                <a:cs typeface="Calibri"/>
              </a:rPr>
              <a:t>What should we write on the 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Takeaways Chart?</a:t>
            </a:r>
          </a:p>
        </p:txBody>
      </p:sp>
      <p:pic>
        <p:nvPicPr>
          <p:cNvPr id="3" name="Google Shape;185;g1119eb06456_0_31">
            <a:extLst>
              <a:ext uri="{FF2B5EF4-FFF2-40B4-BE49-F238E27FC236}">
                <a16:creationId xmlns:a16="http://schemas.microsoft.com/office/drawing/2014/main" id="{FECA5D9A-68F7-C08D-5230-08A66E125B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9260" y="1744014"/>
            <a:ext cx="1742458" cy="16858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261;p5">
            <a:extLst>
              <a:ext uri="{FF2B5EF4-FFF2-40B4-BE49-F238E27FC236}">
                <a16:creationId xmlns:a16="http://schemas.microsoft.com/office/drawing/2014/main" id="{53D1B51B-2435-92D9-8D0E-A963A6D73938}"/>
              </a:ext>
            </a:extLst>
          </p:cNvPr>
          <p:cNvCxnSpPr/>
          <p:nvPr/>
        </p:nvCxnSpPr>
        <p:spPr>
          <a:xfrm>
            <a:off x="405125" y="365130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261;p5">
            <a:extLst>
              <a:ext uri="{FF2B5EF4-FFF2-40B4-BE49-F238E27FC236}">
                <a16:creationId xmlns:a16="http://schemas.microsoft.com/office/drawing/2014/main" id="{C1D8743B-DD06-8676-B208-5A8BB44F6E46}"/>
              </a:ext>
            </a:extLst>
          </p:cNvPr>
          <p:cNvCxnSpPr>
            <a:cxnSpLocks/>
          </p:cNvCxnSpPr>
          <p:nvPr/>
        </p:nvCxnSpPr>
        <p:spPr>
          <a:xfrm>
            <a:off x="491715" y="6192698"/>
            <a:ext cx="11147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9">
            <a:extLst>
              <a:ext uri="{FF2B5EF4-FFF2-40B4-BE49-F238E27FC236}">
                <a16:creationId xmlns:a16="http://schemas.microsoft.com/office/drawing/2014/main" id="{C5F8637B-EFDB-385A-46B2-FCA0B1522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614" y="35748"/>
            <a:ext cx="1453848" cy="8799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D3104-CA73-2AB2-0DF8-DF2D02E6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C1C-1D83-1646-BC11-51C3ED178B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348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 2013 - 2022</vt:lpstr>
      <vt:lpstr>Investigation Question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Question </dc:title>
  <dc:creator>Sally Crissman</dc:creator>
  <cp:lastModifiedBy>Sally Crissman</cp:lastModifiedBy>
  <cp:revision>426</cp:revision>
  <dcterms:created xsi:type="dcterms:W3CDTF">2023-01-19T16:01:12Z</dcterms:created>
  <dcterms:modified xsi:type="dcterms:W3CDTF">2023-02-27T18:22:20Z</dcterms:modified>
</cp:coreProperties>
</file>